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 id="2147484012" r:id="rId3"/>
    <p:sldMasterId id="2147484028" r:id="rId4"/>
    <p:sldMasterId id="2147484106" r:id="rId5"/>
    <p:sldMasterId id="2147484121" r:id="rId6"/>
  </p:sldMasterIdLst>
  <p:notesMasterIdLst>
    <p:notesMasterId r:id="rId34"/>
  </p:notesMasterIdLst>
  <p:sldIdLst>
    <p:sldId id="256" r:id="rId7"/>
    <p:sldId id="276" r:id="rId8"/>
    <p:sldId id="277" r:id="rId9"/>
    <p:sldId id="278" r:id="rId10"/>
    <p:sldId id="279" r:id="rId11"/>
    <p:sldId id="280" r:id="rId12"/>
    <p:sldId id="281" r:id="rId13"/>
    <p:sldId id="282" r:id="rId14"/>
    <p:sldId id="283" r:id="rId15"/>
    <p:sldId id="284" r:id="rId16"/>
    <p:sldId id="285" r:id="rId17"/>
    <p:sldId id="286" r:id="rId18"/>
    <p:sldId id="287" r:id="rId19"/>
    <p:sldId id="288" r:id="rId20"/>
    <p:sldId id="289" r:id="rId21"/>
    <p:sldId id="290" r:id="rId22"/>
    <p:sldId id="291" r:id="rId23"/>
    <p:sldId id="293" r:id="rId24"/>
    <p:sldId id="294" r:id="rId25"/>
    <p:sldId id="295" r:id="rId26"/>
    <p:sldId id="296" r:id="rId27"/>
    <p:sldId id="297" r:id="rId28"/>
    <p:sldId id="292" r:id="rId29"/>
    <p:sldId id="298" r:id="rId30"/>
    <p:sldId id="299" r:id="rId31"/>
    <p:sldId id="300" r:id="rId32"/>
    <p:sldId id="301" r:id="rId33"/>
  </p:sldIdLst>
  <p:sldSz cx="9144000" cy="6858000" type="screen4x3"/>
  <p:notesSz cx="6781800" cy="9918700"/>
  <p:defaultTextStyle>
    <a:defPPr>
      <a:defRPr lang="en-GB"/>
    </a:defPPr>
    <a:lvl1pPr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5pPr>
    <a:lvl6pPr marL="2286000" algn="l" defTabSz="914400" rtl="0" eaLnBrk="1" latinLnBrk="0" hangingPunct="1">
      <a:defRPr i="1" kern="1200">
        <a:solidFill>
          <a:schemeClr val="tx1"/>
        </a:solidFill>
        <a:latin typeface="Arial" panose="020B0604020202020204" pitchFamily="34" charset="0"/>
        <a:ea typeface="+mn-ea"/>
        <a:cs typeface="+mn-cs"/>
      </a:defRPr>
    </a:lvl6pPr>
    <a:lvl7pPr marL="2743200" algn="l" defTabSz="914400" rtl="0" eaLnBrk="1" latinLnBrk="0" hangingPunct="1">
      <a:defRPr i="1" kern="1200">
        <a:solidFill>
          <a:schemeClr val="tx1"/>
        </a:solidFill>
        <a:latin typeface="Arial" panose="020B0604020202020204" pitchFamily="34" charset="0"/>
        <a:ea typeface="+mn-ea"/>
        <a:cs typeface="+mn-cs"/>
      </a:defRPr>
    </a:lvl7pPr>
    <a:lvl8pPr marL="3200400" algn="l" defTabSz="914400" rtl="0" eaLnBrk="1" latinLnBrk="0" hangingPunct="1">
      <a:defRPr i="1" kern="1200">
        <a:solidFill>
          <a:schemeClr val="tx1"/>
        </a:solidFill>
        <a:latin typeface="Arial" panose="020B0604020202020204" pitchFamily="34" charset="0"/>
        <a:ea typeface="+mn-ea"/>
        <a:cs typeface="+mn-cs"/>
      </a:defRPr>
    </a:lvl8pPr>
    <a:lvl9pPr marL="3657600" algn="l" defTabSz="914400" rtl="0" eaLnBrk="1" latinLnBrk="0" hangingPunct="1">
      <a:defRPr i="1"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an Nabney" initials="IN" lastIdx="3" clrIdx="0">
    <p:extLst>
      <p:ext uri="{19B8F6BF-5375-455C-9EA6-DF929625EA0E}">
        <p15:presenceInfo xmlns:p15="http://schemas.microsoft.com/office/powerpoint/2012/main" userId="S::in17746@bristol.ac.uk::d6603c99-5c95-4d2b-ba76-fe87db2f29c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29FF"/>
    <a:srgbClr val="9A1D2B"/>
    <a:srgbClr val="000000"/>
    <a:srgbClr val="FF33CC"/>
    <a:srgbClr val="FF0000"/>
    <a:srgbClr val="6992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81021E-8290-4BCC-8BA6-33A9D9172982}" v="111" dt="2021-03-14T21:00:15.4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474"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an Nabney" userId="d6603c99-5c95-4d2b-ba76-fe87db2f29c6" providerId="ADAL" clId="{70CB562C-8910-4A21-979B-D9C74C79F1F9}"/>
    <pc:docChg chg="undo custSel addSld delSld modSld sldOrd">
      <pc:chgData name="Ian Nabney" userId="d6603c99-5c95-4d2b-ba76-fe87db2f29c6" providerId="ADAL" clId="{70CB562C-8910-4A21-979B-D9C74C79F1F9}" dt="2021-02-02T08:35:06.636" v="3113"/>
      <pc:docMkLst>
        <pc:docMk/>
      </pc:docMkLst>
      <pc:sldChg chg="modSp mod">
        <pc:chgData name="Ian Nabney" userId="d6603c99-5c95-4d2b-ba76-fe87db2f29c6" providerId="ADAL" clId="{70CB562C-8910-4A21-979B-D9C74C79F1F9}" dt="2021-02-01T01:14:29.183" v="3" actId="20577"/>
        <pc:sldMkLst>
          <pc:docMk/>
          <pc:sldMk cId="0" sldId="256"/>
        </pc:sldMkLst>
        <pc:spChg chg="mod">
          <ac:chgData name="Ian Nabney" userId="d6603c99-5c95-4d2b-ba76-fe87db2f29c6" providerId="ADAL" clId="{70CB562C-8910-4A21-979B-D9C74C79F1F9}" dt="2021-02-01T01:14:29.183" v="3" actId="20577"/>
          <ac:spMkLst>
            <pc:docMk/>
            <pc:sldMk cId="0" sldId="256"/>
            <ac:spMk id="30722" creationId="{1EFC9091-8354-444B-BB79-2B3E0582CEE3}"/>
          </ac:spMkLst>
        </pc:spChg>
      </pc:sldChg>
      <pc:sldChg chg="modSp mod">
        <pc:chgData name="Ian Nabney" userId="d6603c99-5c95-4d2b-ba76-fe87db2f29c6" providerId="ADAL" clId="{70CB562C-8910-4A21-979B-D9C74C79F1F9}" dt="2021-02-01T18:02:21.108" v="3077" actId="20577"/>
        <pc:sldMkLst>
          <pc:docMk/>
          <pc:sldMk cId="0" sldId="276"/>
        </pc:sldMkLst>
        <pc:spChg chg="mod">
          <ac:chgData name="Ian Nabney" userId="d6603c99-5c95-4d2b-ba76-fe87db2f29c6" providerId="ADAL" clId="{70CB562C-8910-4A21-979B-D9C74C79F1F9}" dt="2021-02-01T18:02:21.108" v="3077" actId="20577"/>
          <ac:spMkLst>
            <pc:docMk/>
            <pc:sldMk cId="0" sldId="276"/>
            <ac:spMk id="32771" creationId="{8674BF37-E827-4547-8249-5CE423AC6A24}"/>
          </ac:spMkLst>
        </pc:spChg>
      </pc:sldChg>
      <pc:sldChg chg="del">
        <pc:chgData name="Ian Nabney" userId="d6603c99-5c95-4d2b-ba76-fe87db2f29c6" providerId="ADAL" clId="{70CB562C-8910-4A21-979B-D9C74C79F1F9}" dt="2021-02-01T01:14:41.739" v="4" actId="47"/>
        <pc:sldMkLst>
          <pc:docMk/>
          <pc:sldMk cId="405299313" sldId="277"/>
        </pc:sldMkLst>
      </pc:sldChg>
      <pc:sldChg chg="addSp modSp new mod modTransition">
        <pc:chgData name="Ian Nabney" userId="d6603c99-5c95-4d2b-ba76-fe87db2f29c6" providerId="ADAL" clId="{70CB562C-8910-4A21-979B-D9C74C79F1F9}" dt="2021-02-02T08:34:55.313" v="3112"/>
        <pc:sldMkLst>
          <pc:docMk/>
          <pc:sldMk cId="3169989393" sldId="277"/>
        </pc:sldMkLst>
        <pc:spChg chg="mod">
          <ac:chgData name="Ian Nabney" userId="d6603c99-5c95-4d2b-ba76-fe87db2f29c6" providerId="ADAL" clId="{70CB562C-8910-4A21-979B-D9C74C79F1F9}" dt="2021-02-01T01:25:08.484" v="246" actId="20577"/>
          <ac:spMkLst>
            <pc:docMk/>
            <pc:sldMk cId="3169989393" sldId="277"/>
            <ac:spMk id="2" creationId="{F194748F-71F3-4636-B86A-4385965581D5}"/>
          </ac:spMkLst>
        </pc:spChg>
        <pc:spChg chg="add mod">
          <ac:chgData name="Ian Nabney" userId="d6603c99-5c95-4d2b-ba76-fe87db2f29c6" providerId="ADAL" clId="{70CB562C-8910-4A21-979B-D9C74C79F1F9}" dt="2021-02-01T01:41:27.546" v="528" actId="20577"/>
          <ac:spMkLst>
            <pc:docMk/>
            <pc:sldMk cId="3169989393" sldId="277"/>
            <ac:spMk id="6" creationId="{F9EB6E20-F973-461A-AED1-91738EC58BE0}"/>
          </ac:spMkLst>
        </pc:spChg>
      </pc:sldChg>
      <pc:sldChg chg="del">
        <pc:chgData name="Ian Nabney" userId="d6603c99-5c95-4d2b-ba76-fe87db2f29c6" providerId="ADAL" clId="{70CB562C-8910-4A21-979B-D9C74C79F1F9}" dt="2021-02-01T01:14:41.739" v="4" actId="47"/>
        <pc:sldMkLst>
          <pc:docMk/>
          <pc:sldMk cId="1404354359" sldId="278"/>
        </pc:sldMkLst>
      </pc:sldChg>
      <pc:sldChg chg="addSp delSp modSp new mod modTransition">
        <pc:chgData name="Ian Nabney" userId="d6603c99-5c95-4d2b-ba76-fe87db2f29c6" providerId="ADAL" clId="{70CB562C-8910-4A21-979B-D9C74C79F1F9}" dt="2021-02-02T08:34:55.313" v="3112"/>
        <pc:sldMkLst>
          <pc:docMk/>
          <pc:sldMk cId="2930627902" sldId="278"/>
        </pc:sldMkLst>
        <pc:spChg chg="mod">
          <ac:chgData name="Ian Nabney" userId="d6603c99-5c95-4d2b-ba76-fe87db2f29c6" providerId="ADAL" clId="{70CB562C-8910-4A21-979B-D9C74C79F1F9}" dt="2021-02-01T02:10:50.081" v="536" actId="20577"/>
          <ac:spMkLst>
            <pc:docMk/>
            <pc:sldMk cId="2930627902" sldId="278"/>
            <ac:spMk id="2" creationId="{F31590E5-3D41-4E78-927B-DE224E2CFE69}"/>
          </ac:spMkLst>
        </pc:spChg>
        <pc:spChg chg="add mod">
          <ac:chgData name="Ian Nabney" userId="d6603c99-5c95-4d2b-ba76-fe87db2f29c6" providerId="ADAL" clId="{70CB562C-8910-4A21-979B-D9C74C79F1F9}" dt="2021-02-01T02:12:54.254" v="639" actId="14100"/>
          <ac:spMkLst>
            <pc:docMk/>
            <pc:sldMk cId="2930627902" sldId="278"/>
            <ac:spMk id="6" creationId="{EAAEC3E4-4466-42F2-8EEC-C1571F3D4ED5}"/>
          </ac:spMkLst>
        </pc:spChg>
        <pc:spChg chg="add del">
          <ac:chgData name="Ian Nabney" userId="d6603c99-5c95-4d2b-ba76-fe87db2f29c6" providerId="ADAL" clId="{70CB562C-8910-4A21-979B-D9C74C79F1F9}" dt="2021-02-01T02:12:25.783" v="633"/>
          <ac:spMkLst>
            <pc:docMk/>
            <pc:sldMk cId="2930627902" sldId="278"/>
            <ac:spMk id="7" creationId="{D8FC98FB-66E3-4237-909B-63637BA9C576}"/>
          </ac:spMkLst>
        </pc:spChg>
        <pc:picChg chg="add mod">
          <ac:chgData name="Ian Nabney" userId="d6603c99-5c95-4d2b-ba76-fe87db2f29c6" providerId="ADAL" clId="{70CB562C-8910-4A21-979B-D9C74C79F1F9}" dt="2021-02-01T02:12:48.787" v="638" actId="1076"/>
          <ac:picMkLst>
            <pc:docMk/>
            <pc:sldMk cId="2930627902" sldId="278"/>
            <ac:picMk id="8" creationId="{05886B38-9644-4E23-B39A-2C3C8D555483}"/>
          </ac:picMkLst>
        </pc:picChg>
      </pc:sldChg>
      <pc:sldChg chg="addSp modSp new mod modTransition">
        <pc:chgData name="Ian Nabney" userId="d6603c99-5c95-4d2b-ba76-fe87db2f29c6" providerId="ADAL" clId="{70CB562C-8910-4A21-979B-D9C74C79F1F9}" dt="2021-02-02T08:34:55.313" v="3112"/>
        <pc:sldMkLst>
          <pc:docMk/>
          <pc:sldMk cId="47276897" sldId="279"/>
        </pc:sldMkLst>
        <pc:spChg chg="mod">
          <ac:chgData name="Ian Nabney" userId="d6603c99-5c95-4d2b-ba76-fe87db2f29c6" providerId="ADAL" clId="{70CB562C-8910-4A21-979B-D9C74C79F1F9}" dt="2021-02-01T10:28:17.253" v="677" actId="20577"/>
          <ac:spMkLst>
            <pc:docMk/>
            <pc:sldMk cId="47276897" sldId="279"/>
            <ac:spMk id="2" creationId="{15D632C1-2CAB-4681-8EAA-285D0C7EC482}"/>
          </ac:spMkLst>
        </pc:spChg>
        <pc:spChg chg="add mod">
          <ac:chgData name="Ian Nabney" userId="d6603c99-5c95-4d2b-ba76-fe87db2f29c6" providerId="ADAL" clId="{70CB562C-8910-4A21-979B-D9C74C79F1F9}" dt="2021-02-01T10:32:02.171" v="943" actId="20577"/>
          <ac:spMkLst>
            <pc:docMk/>
            <pc:sldMk cId="47276897" sldId="279"/>
            <ac:spMk id="6" creationId="{2CDCF631-9082-43FE-A172-FA86A99A0664}"/>
          </ac:spMkLst>
        </pc:spChg>
        <pc:picChg chg="add mod">
          <ac:chgData name="Ian Nabney" userId="d6603c99-5c95-4d2b-ba76-fe87db2f29c6" providerId="ADAL" clId="{70CB562C-8910-4A21-979B-D9C74C79F1F9}" dt="2021-02-01T10:32:40.280" v="945" actId="1076"/>
          <ac:picMkLst>
            <pc:docMk/>
            <pc:sldMk cId="47276897" sldId="279"/>
            <ac:picMk id="7" creationId="{D61B1ABC-60E0-4C46-86B6-806FB75A8ACD}"/>
          </ac:picMkLst>
        </pc:picChg>
      </pc:sldChg>
      <pc:sldChg chg="del">
        <pc:chgData name="Ian Nabney" userId="d6603c99-5c95-4d2b-ba76-fe87db2f29c6" providerId="ADAL" clId="{70CB562C-8910-4A21-979B-D9C74C79F1F9}" dt="2021-02-01T01:14:41.739" v="4" actId="47"/>
        <pc:sldMkLst>
          <pc:docMk/>
          <pc:sldMk cId="2870620921" sldId="279"/>
        </pc:sldMkLst>
      </pc:sldChg>
      <pc:sldChg chg="del">
        <pc:chgData name="Ian Nabney" userId="d6603c99-5c95-4d2b-ba76-fe87db2f29c6" providerId="ADAL" clId="{70CB562C-8910-4A21-979B-D9C74C79F1F9}" dt="2021-02-01T01:14:41.739" v="4" actId="47"/>
        <pc:sldMkLst>
          <pc:docMk/>
          <pc:sldMk cId="522761733" sldId="280"/>
        </pc:sldMkLst>
      </pc:sldChg>
      <pc:sldChg chg="addSp modSp new mod modTransition">
        <pc:chgData name="Ian Nabney" userId="d6603c99-5c95-4d2b-ba76-fe87db2f29c6" providerId="ADAL" clId="{70CB562C-8910-4A21-979B-D9C74C79F1F9}" dt="2021-02-02T08:34:55.313" v="3112"/>
        <pc:sldMkLst>
          <pc:docMk/>
          <pc:sldMk cId="770873270" sldId="280"/>
        </pc:sldMkLst>
        <pc:spChg chg="mod">
          <ac:chgData name="Ian Nabney" userId="d6603c99-5c95-4d2b-ba76-fe87db2f29c6" providerId="ADAL" clId="{70CB562C-8910-4A21-979B-D9C74C79F1F9}" dt="2021-02-01T10:38:33.844" v="973" actId="20577"/>
          <ac:spMkLst>
            <pc:docMk/>
            <pc:sldMk cId="770873270" sldId="280"/>
            <ac:spMk id="2" creationId="{7F4934C2-AF63-4451-9221-72D173F4206D}"/>
          </ac:spMkLst>
        </pc:spChg>
        <pc:spChg chg="add mod">
          <ac:chgData name="Ian Nabney" userId="d6603c99-5c95-4d2b-ba76-fe87db2f29c6" providerId="ADAL" clId="{70CB562C-8910-4A21-979B-D9C74C79F1F9}" dt="2021-02-01T10:47:14.650" v="1221" actId="20577"/>
          <ac:spMkLst>
            <pc:docMk/>
            <pc:sldMk cId="770873270" sldId="280"/>
            <ac:spMk id="6" creationId="{F47988BD-7EEC-46B8-9D35-802B97695644}"/>
          </ac:spMkLst>
        </pc:spChg>
        <pc:picChg chg="add mod">
          <ac:chgData name="Ian Nabney" userId="d6603c99-5c95-4d2b-ba76-fe87db2f29c6" providerId="ADAL" clId="{70CB562C-8910-4A21-979B-D9C74C79F1F9}" dt="2021-02-01T10:46:48.623" v="1153" actId="1076"/>
          <ac:picMkLst>
            <pc:docMk/>
            <pc:sldMk cId="770873270" sldId="280"/>
            <ac:picMk id="8" creationId="{C71230CE-3128-4AC1-9DE0-BA623568C2C2}"/>
          </ac:picMkLst>
        </pc:picChg>
      </pc:sldChg>
      <pc:sldChg chg="del">
        <pc:chgData name="Ian Nabney" userId="d6603c99-5c95-4d2b-ba76-fe87db2f29c6" providerId="ADAL" clId="{70CB562C-8910-4A21-979B-D9C74C79F1F9}" dt="2021-02-01T01:14:41.739" v="4" actId="47"/>
        <pc:sldMkLst>
          <pc:docMk/>
          <pc:sldMk cId="934207200" sldId="281"/>
        </pc:sldMkLst>
      </pc:sldChg>
      <pc:sldChg chg="addSp modSp new mod modTransition">
        <pc:chgData name="Ian Nabney" userId="d6603c99-5c95-4d2b-ba76-fe87db2f29c6" providerId="ADAL" clId="{70CB562C-8910-4A21-979B-D9C74C79F1F9}" dt="2021-02-02T08:34:55.313" v="3112"/>
        <pc:sldMkLst>
          <pc:docMk/>
          <pc:sldMk cId="2412323828" sldId="281"/>
        </pc:sldMkLst>
        <pc:spChg chg="mod">
          <ac:chgData name="Ian Nabney" userId="d6603c99-5c95-4d2b-ba76-fe87db2f29c6" providerId="ADAL" clId="{70CB562C-8910-4A21-979B-D9C74C79F1F9}" dt="2021-02-01T12:22:38.359" v="1255" actId="20577"/>
          <ac:spMkLst>
            <pc:docMk/>
            <pc:sldMk cId="2412323828" sldId="281"/>
            <ac:spMk id="2" creationId="{7666450C-600C-4CC2-A724-D299752ED35B}"/>
          </ac:spMkLst>
        </pc:spChg>
        <pc:spChg chg="mod">
          <ac:chgData name="Ian Nabney" userId="d6603c99-5c95-4d2b-ba76-fe87db2f29c6" providerId="ADAL" clId="{70CB562C-8910-4A21-979B-D9C74C79F1F9}" dt="2021-02-01T12:56:04.442" v="1347" actId="20577"/>
          <ac:spMkLst>
            <pc:docMk/>
            <pc:sldMk cId="2412323828" sldId="281"/>
            <ac:spMk id="4" creationId="{1CBBDC99-714F-4D42-8E73-AE121157663F}"/>
          </ac:spMkLst>
        </pc:spChg>
        <pc:spChg chg="add mod">
          <ac:chgData name="Ian Nabney" userId="d6603c99-5c95-4d2b-ba76-fe87db2f29c6" providerId="ADAL" clId="{70CB562C-8910-4A21-979B-D9C74C79F1F9}" dt="2021-02-01T12:55:47.124" v="1323" actId="20577"/>
          <ac:spMkLst>
            <pc:docMk/>
            <pc:sldMk cId="2412323828" sldId="281"/>
            <ac:spMk id="6" creationId="{59A5856D-2318-4D66-A047-88B82D76D2DE}"/>
          </ac:spMkLst>
        </pc:spChg>
        <pc:picChg chg="add mod">
          <ac:chgData name="Ian Nabney" userId="d6603c99-5c95-4d2b-ba76-fe87db2f29c6" providerId="ADAL" clId="{70CB562C-8910-4A21-979B-D9C74C79F1F9}" dt="2021-02-01T12:55:41.727" v="1322" actId="1076"/>
          <ac:picMkLst>
            <pc:docMk/>
            <pc:sldMk cId="2412323828" sldId="281"/>
            <ac:picMk id="8" creationId="{D36BDB9E-333A-4735-90F4-6EAFFC9B640F}"/>
          </ac:picMkLst>
        </pc:picChg>
      </pc:sldChg>
      <pc:sldChg chg="del">
        <pc:chgData name="Ian Nabney" userId="d6603c99-5c95-4d2b-ba76-fe87db2f29c6" providerId="ADAL" clId="{70CB562C-8910-4A21-979B-D9C74C79F1F9}" dt="2021-02-01T01:14:41.739" v="4" actId="47"/>
        <pc:sldMkLst>
          <pc:docMk/>
          <pc:sldMk cId="19118868" sldId="282"/>
        </pc:sldMkLst>
      </pc:sldChg>
      <pc:sldChg chg="addSp modSp new mod modTransition">
        <pc:chgData name="Ian Nabney" userId="d6603c99-5c95-4d2b-ba76-fe87db2f29c6" providerId="ADAL" clId="{70CB562C-8910-4A21-979B-D9C74C79F1F9}" dt="2021-02-02T08:34:55.313" v="3112"/>
        <pc:sldMkLst>
          <pc:docMk/>
          <pc:sldMk cId="1146201459" sldId="282"/>
        </pc:sldMkLst>
        <pc:spChg chg="mod">
          <ac:chgData name="Ian Nabney" userId="d6603c99-5c95-4d2b-ba76-fe87db2f29c6" providerId="ADAL" clId="{70CB562C-8910-4A21-979B-D9C74C79F1F9}" dt="2021-02-01T13:19:40.582" v="1366" actId="20577"/>
          <ac:spMkLst>
            <pc:docMk/>
            <pc:sldMk cId="1146201459" sldId="282"/>
            <ac:spMk id="2" creationId="{E597F356-8897-4F7D-A763-C8A477CCF4F0}"/>
          </ac:spMkLst>
        </pc:spChg>
        <pc:spChg chg="add mod">
          <ac:chgData name="Ian Nabney" userId="d6603c99-5c95-4d2b-ba76-fe87db2f29c6" providerId="ADAL" clId="{70CB562C-8910-4A21-979B-D9C74C79F1F9}" dt="2021-02-01T13:22:50.176" v="1743" actId="20577"/>
          <ac:spMkLst>
            <pc:docMk/>
            <pc:sldMk cId="1146201459" sldId="282"/>
            <ac:spMk id="6" creationId="{FBEAB4C0-ED2F-4E98-8245-D39B273EBC56}"/>
          </ac:spMkLst>
        </pc:spChg>
        <pc:picChg chg="add mod">
          <ac:chgData name="Ian Nabney" userId="d6603c99-5c95-4d2b-ba76-fe87db2f29c6" providerId="ADAL" clId="{70CB562C-8910-4A21-979B-D9C74C79F1F9}" dt="2021-02-01T15:51:42.329" v="1919" actId="1076"/>
          <ac:picMkLst>
            <pc:docMk/>
            <pc:sldMk cId="1146201459" sldId="282"/>
            <ac:picMk id="7" creationId="{F30E870E-5182-4E49-986B-F096B9806342}"/>
          </ac:picMkLst>
        </pc:picChg>
      </pc:sldChg>
      <pc:sldChg chg="addSp delSp modSp new mod modTransition">
        <pc:chgData name="Ian Nabney" userId="d6603c99-5c95-4d2b-ba76-fe87db2f29c6" providerId="ADAL" clId="{70CB562C-8910-4A21-979B-D9C74C79F1F9}" dt="2021-02-01T13:53:14.890" v="1918"/>
        <pc:sldMkLst>
          <pc:docMk/>
          <pc:sldMk cId="226570023" sldId="283"/>
        </pc:sldMkLst>
        <pc:spChg chg="mod">
          <ac:chgData name="Ian Nabney" userId="d6603c99-5c95-4d2b-ba76-fe87db2f29c6" providerId="ADAL" clId="{70CB562C-8910-4A21-979B-D9C74C79F1F9}" dt="2021-02-01T13:51:34.555" v="1914" actId="14100"/>
          <ac:spMkLst>
            <pc:docMk/>
            <pc:sldMk cId="226570023" sldId="283"/>
            <ac:spMk id="2" creationId="{452FE49B-ED92-4BF4-87B3-8C0EE0595D2B}"/>
          </ac:spMkLst>
        </pc:spChg>
        <pc:spChg chg="del">
          <ac:chgData name="Ian Nabney" userId="d6603c99-5c95-4d2b-ba76-fe87db2f29c6" providerId="ADAL" clId="{70CB562C-8910-4A21-979B-D9C74C79F1F9}" dt="2021-02-01T13:49:55.822" v="1748" actId="22"/>
          <ac:spMkLst>
            <pc:docMk/>
            <pc:sldMk cId="226570023" sldId="283"/>
            <ac:spMk id="3" creationId="{93D4F4F7-45A8-4315-AB7D-59B62DCC1643}"/>
          </ac:spMkLst>
        </pc:spChg>
        <pc:spChg chg="add mod">
          <ac:chgData name="Ian Nabney" userId="d6603c99-5c95-4d2b-ba76-fe87db2f29c6" providerId="ADAL" clId="{70CB562C-8910-4A21-979B-D9C74C79F1F9}" dt="2021-02-01T13:53:02.494" v="1917" actId="207"/>
          <ac:spMkLst>
            <pc:docMk/>
            <pc:sldMk cId="226570023" sldId="283"/>
            <ac:spMk id="8" creationId="{94E75A89-CBEA-485D-913B-C15E8B025C23}"/>
          </ac:spMkLst>
        </pc:spChg>
        <pc:picChg chg="add mod ord">
          <ac:chgData name="Ian Nabney" userId="d6603c99-5c95-4d2b-ba76-fe87db2f29c6" providerId="ADAL" clId="{70CB562C-8910-4A21-979B-D9C74C79F1F9}" dt="2021-02-01T13:51:39.155" v="1915" actId="14100"/>
          <ac:picMkLst>
            <pc:docMk/>
            <pc:sldMk cId="226570023" sldId="283"/>
            <ac:picMk id="7" creationId="{340E6182-7C30-41A3-BBD0-D0F4C19A0990}"/>
          </ac:picMkLst>
        </pc:picChg>
      </pc:sldChg>
      <pc:sldChg chg="del">
        <pc:chgData name="Ian Nabney" userId="d6603c99-5c95-4d2b-ba76-fe87db2f29c6" providerId="ADAL" clId="{70CB562C-8910-4A21-979B-D9C74C79F1F9}" dt="2021-02-01T01:14:41.739" v="4" actId="47"/>
        <pc:sldMkLst>
          <pc:docMk/>
          <pc:sldMk cId="1598146356" sldId="283"/>
        </pc:sldMkLst>
      </pc:sldChg>
      <pc:sldChg chg="addSp modSp new mod modTransition">
        <pc:chgData name="Ian Nabney" userId="d6603c99-5c95-4d2b-ba76-fe87db2f29c6" providerId="ADAL" clId="{70CB562C-8910-4A21-979B-D9C74C79F1F9}" dt="2021-02-02T08:35:06.636" v="3113"/>
        <pc:sldMkLst>
          <pc:docMk/>
          <pc:sldMk cId="4188508748" sldId="284"/>
        </pc:sldMkLst>
        <pc:spChg chg="mod">
          <ac:chgData name="Ian Nabney" userId="d6603c99-5c95-4d2b-ba76-fe87db2f29c6" providerId="ADAL" clId="{70CB562C-8910-4A21-979B-D9C74C79F1F9}" dt="2021-02-01T15:52:10.975" v="1925" actId="20577"/>
          <ac:spMkLst>
            <pc:docMk/>
            <pc:sldMk cId="4188508748" sldId="284"/>
            <ac:spMk id="2" creationId="{3C1A0269-A0CF-44FD-9FB9-E90313F60EE2}"/>
          </ac:spMkLst>
        </pc:spChg>
        <pc:spChg chg="add mod">
          <ac:chgData name="Ian Nabney" userId="d6603c99-5c95-4d2b-ba76-fe87db2f29c6" providerId="ADAL" clId="{70CB562C-8910-4A21-979B-D9C74C79F1F9}" dt="2021-02-01T16:49:18.756" v="2327" actId="20577"/>
          <ac:spMkLst>
            <pc:docMk/>
            <pc:sldMk cId="4188508748" sldId="284"/>
            <ac:spMk id="6" creationId="{21805559-EEAD-499F-9AC3-6A869F3D72C2}"/>
          </ac:spMkLst>
        </pc:spChg>
      </pc:sldChg>
      <pc:sldChg chg="addSp modSp new mod modTransition">
        <pc:chgData name="Ian Nabney" userId="d6603c99-5c95-4d2b-ba76-fe87db2f29c6" providerId="ADAL" clId="{70CB562C-8910-4A21-979B-D9C74C79F1F9}" dt="2021-02-02T08:35:06.636" v="3113"/>
        <pc:sldMkLst>
          <pc:docMk/>
          <pc:sldMk cId="1219929230" sldId="285"/>
        </pc:sldMkLst>
        <pc:spChg chg="mod">
          <ac:chgData name="Ian Nabney" userId="d6603c99-5c95-4d2b-ba76-fe87db2f29c6" providerId="ADAL" clId="{70CB562C-8910-4A21-979B-D9C74C79F1F9}" dt="2021-02-01T17:24:46.030" v="2338" actId="5793"/>
          <ac:spMkLst>
            <pc:docMk/>
            <pc:sldMk cId="1219929230" sldId="285"/>
            <ac:spMk id="2" creationId="{85E2EF2B-4CD5-4052-A4A2-D910E1BD7D48}"/>
          </ac:spMkLst>
        </pc:spChg>
        <pc:spChg chg="add mod">
          <ac:chgData name="Ian Nabney" userId="d6603c99-5c95-4d2b-ba76-fe87db2f29c6" providerId="ADAL" clId="{70CB562C-8910-4A21-979B-D9C74C79F1F9}" dt="2021-02-01T17:28:06.510" v="2596" actId="20577"/>
          <ac:spMkLst>
            <pc:docMk/>
            <pc:sldMk cId="1219929230" sldId="285"/>
            <ac:spMk id="6" creationId="{D359B727-74A8-4805-9AE7-701CACD9F133}"/>
          </ac:spMkLst>
        </pc:spChg>
        <pc:picChg chg="add mod">
          <ac:chgData name="Ian Nabney" userId="d6603c99-5c95-4d2b-ba76-fe87db2f29c6" providerId="ADAL" clId="{70CB562C-8910-4A21-979B-D9C74C79F1F9}" dt="2021-02-01T17:29:48.711" v="2602" actId="1076"/>
          <ac:picMkLst>
            <pc:docMk/>
            <pc:sldMk cId="1219929230" sldId="285"/>
            <ac:picMk id="8" creationId="{BBD7F9D5-CB9D-4D9D-9B7D-5C2128331FC4}"/>
          </ac:picMkLst>
        </pc:picChg>
      </pc:sldChg>
      <pc:sldChg chg="addSp modSp new mod modTransition">
        <pc:chgData name="Ian Nabney" userId="d6603c99-5c95-4d2b-ba76-fe87db2f29c6" providerId="ADAL" clId="{70CB562C-8910-4A21-979B-D9C74C79F1F9}" dt="2021-02-02T08:35:06.636" v="3113"/>
        <pc:sldMkLst>
          <pc:docMk/>
          <pc:sldMk cId="3086907623" sldId="286"/>
        </pc:sldMkLst>
        <pc:spChg chg="mod">
          <ac:chgData name="Ian Nabney" userId="d6603c99-5c95-4d2b-ba76-fe87db2f29c6" providerId="ADAL" clId="{70CB562C-8910-4A21-979B-D9C74C79F1F9}" dt="2021-02-01T17:30:40.850" v="2645" actId="14100"/>
          <ac:spMkLst>
            <pc:docMk/>
            <pc:sldMk cId="3086907623" sldId="286"/>
            <ac:spMk id="2" creationId="{D5B09688-90E7-4D1D-BA84-DF0236A3F043}"/>
          </ac:spMkLst>
        </pc:spChg>
        <pc:picChg chg="add mod">
          <ac:chgData name="Ian Nabney" userId="d6603c99-5c95-4d2b-ba76-fe87db2f29c6" providerId="ADAL" clId="{70CB562C-8910-4A21-979B-D9C74C79F1F9}" dt="2021-02-01T17:32:08.880" v="2650" actId="1076"/>
          <ac:picMkLst>
            <pc:docMk/>
            <pc:sldMk cId="3086907623" sldId="286"/>
            <ac:picMk id="7" creationId="{16E60112-873B-4188-B02D-7B9F0B5C0064}"/>
          </ac:picMkLst>
        </pc:picChg>
        <pc:picChg chg="add mod">
          <ac:chgData name="Ian Nabney" userId="d6603c99-5c95-4d2b-ba76-fe87db2f29c6" providerId="ADAL" clId="{70CB562C-8910-4A21-979B-D9C74C79F1F9}" dt="2021-02-01T17:39:55.938" v="2655" actId="14100"/>
          <ac:picMkLst>
            <pc:docMk/>
            <pc:sldMk cId="3086907623" sldId="286"/>
            <ac:picMk id="9" creationId="{BA23AE01-6533-438D-83A2-46D454490788}"/>
          </ac:picMkLst>
        </pc:picChg>
      </pc:sldChg>
      <pc:sldChg chg="addSp modSp new mod modTransition">
        <pc:chgData name="Ian Nabney" userId="d6603c99-5c95-4d2b-ba76-fe87db2f29c6" providerId="ADAL" clId="{70CB562C-8910-4A21-979B-D9C74C79F1F9}" dt="2021-02-02T08:35:06.636" v="3113"/>
        <pc:sldMkLst>
          <pc:docMk/>
          <pc:sldMk cId="4018879690" sldId="287"/>
        </pc:sldMkLst>
        <pc:spChg chg="mod">
          <ac:chgData name="Ian Nabney" userId="d6603c99-5c95-4d2b-ba76-fe87db2f29c6" providerId="ADAL" clId="{70CB562C-8910-4A21-979B-D9C74C79F1F9}" dt="2021-02-01T17:42:59.109" v="2716" actId="20577"/>
          <ac:spMkLst>
            <pc:docMk/>
            <pc:sldMk cId="4018879690" sldId="287"/>
            <ac:spMk id="2" creationId="{DA20B8A5-4141-4A08-BE1F-2A7E8DA71720}"/>
          </ac:spMkLst>
        </pc:spChg>
        <pc:spChg chg="add mod">
          <ac:chgData name="Ian Nabney" userId="d6603c99-5c95-4d2b-ba76-fe87db2f29c6" providerId="ADAL" clId="{70CB562C-8910-4A21-979B-D9C74C79F1F9}" dt="2021-02-01T17:44:44.334" v="2931" actId="113"/>
          <ac:spMkLst>
            <pc:docMk/>
            <pc:sldMk cId="4018879690" sldId="287"/>
            <ac:spMk id="6" creationId="{70321D7D-9EA3-441B-8AA7-181D902700E7}"/>
          </ac:spMkLst>
        </pc:spChg>
        <pc:spChg chg="add mod">
          <ac:chgData name="Ian Nabney" userId="d6603c99-5c95-4d2b-ba76-fe87db2f29c6" providerId="ADAL" clId="{70CB562C-8910-4A21-979B-D9C74C79F1F9}" dt="2021-02-01T17:46:39.222" v="2977" actId="122"/>
          <ac:spMkLst>
            <pc:docMk/>
            <pc:sldMk cId="4018879690" sldId="287"/>
            <ac:spMk id="11" creationId="{B7B6AAEF-5E2A-4238-AA3E-A789FDD7BB32}"/>
          </ac:spMkLst>
        </pc:spChg>
        <pc:spChg chg="add mod">
          <ac:chgData name="Ian Nabney" userId="d6603c99-5c95-4d2b-ba76-fe87db2f29c6" providerId="ADAL" clId="{70CB562C-8910-4A21-979B-D9C74C79F1F9}" dt="2021-02-01T17:46:35.531" v="2976" actId="122"/>
          <ac:spMkLst>
            <pc:docMk/>
            <pc:sldMk cId="4018879690" sldId="287"/>
            <ac:spMk id="12" creationId="{3B9C85C2-2BDE-4726-ACEC-E82D7723C78A}"/>
          </ac:spMkLst>
        </pc:spChg>
        <pc:picChg chg="add mod">
          <ac:chgData name="Ian Nabney" userId="d6603c99-5c95-4d2b-ba76-fe87db2f29c6" providerId="ADAL" clId="{70CB562C-8910-4A21-979B-D9C74C79F1F9}" dt="2021-02-01T17:45:34.885" v="2938" actId="14100"/>
          <ac:picMkLst>
            <pc:docMk/>
            <pc:sldMk cId="4018879690" sldId="287"/>
            <ac:picMk id="8" creationId="{5E06E899-49B5-4F2D-A268-5731B25C5894}"/>
          </ac:picMkLst>
        </pc:picChg>
        <pc:picChg chg="add mod">
          <ac:chgData name="Ian Nabney" userId="d6603c99-5c95-4d2b-ba76-fe87db2f29c6" providerId="ADAL" clId="{70CB562C-8910-4A21-979B-D9C74C79F1F9}" dt="2021-02-01T17:45:25.532" v="2936" actId="14100"/>
          <ac:picMkLst>
            <pc:docMk/>
            <pc:sldMk cId="4018879690" sldId="287"/>
            <ac:picMk id="10" creationId="{7F34CB40-E6ED-44D4-A1EC-92C3EF50F8C8}"/>
          </ac:picMkLst>
        </pc:picChg>
      </pc:sldChg>
      <pc:sldChg chg="modTransition">
        <pc:chgData name="Ian Nabney" userId="d6603c99-5c95-4d2b-ba76-fe87db2f29c6" providerId="ADAL" clId="{70CB562C-8910-4A21-979B-D9C74C79F1F9}" dt="2021-02-02T08:35:06.636" v="3113"/>
        <pc:sldMkLst>
          <pc:docMk/>
          <pc:sldMk cId="3279875091" sldId="288"/>
        </pc:sldMkLst>
        <pc:spChg chg="mod">
          <ac:chgData name="Ian Nabney" userId="d6603c99-5c95-4d2b-ba76-fe87db2f29c6" providerId="ADAL" clId="{70CB562C-8910-4A21-979B-D9C74C79F1F9}" dt="2021-02-01T17:47:27.661" v="2991" actId="20577"/>
          <ac:spMkLst>
            <pc:docMk/>
            <pc:sldMk cId="3279875091" sldId="288"/>
            <ac:spMk id="2" creationId="{130FD433-66B3-4448-AC6B-639E4607BCFB}"/>
          </ac:spMkLst>
        </pc:spChg>
        <pc:spChg chg="add mod">
          <ac:chgData name="Ian Nabney" userId="d6603c99-5c95-4d2b-ba76-fe87db2f29c6" providerId="ADAL" clId="{70CB562C-8910-4A21-979B-D9C74C79F1F9}" dt="2021-02-01T17:49:54.636" v="3070" actId="6549"/>
          <ac:spMkLst>
            <pc:docMk/>
            <pc:sldMk cId="3279875091" sldId="288"/>
            <ac:spMk id="6" creationId="{3097C8D1-8134-4F94-B8C9-73F45BCE2A7D}"/>
          </ac:spMkLst>
        </pc:spChg>
      </pc:sldChg>
      <pc:sldChg chg="modSp add mod ord">
        <pc:chgData name="Ian Nabney" userId="d6603c99-5c95-4d2b-ba76-fe87db2f29c6" providerId="ADAL" clId="{70CB562C-8910-4A21-979B-D9C74C79F1F9}" dt="2021-02-01T18:02:52.964" v="3088" actId="20577"/>
        <pc:sldMkLst>
          <pc:docMk/>
          <pc:sldMk cId="720595887" sldId="289"/>
        </pc:sldMkLst>
        <pc:spChg chg="mod">
          <ac:chgData name="Ian Nabney" userId="d6603c99-5c95-4d2b-ba76-fe87db2f29c6" providerId="ADAL" clId="{70CB562C-8910-4A21-979B-D9C74C79F1F9}" dt="2021-02-01T18:02:49.088" v="3087" actId="20577"/>
          <ac:spMkLst>
            <pc:docMk/>
            <pc:sldMk cId="720595887" sldId="289"/>
            <ac:spMk id="32770" creationId="{73F05125-44B8-4492-8B46-7CAAC973D0F7}"/>
          </ac:spMkLst>
        </pc:spChg>
        <pc:spChg chg="mod">
          <ac:chgData name="Ian Nabney" userId="d6603c99-5c95-4d2b-ba76-fe87db2f29c6" providerId="ADAL" clId="{70CB562C-8910-4A21-979B-D9C74C79F1F9}" dt="2021-02-01T18:02:52.964" v="3088" actId="20577"/>
          <ac:spMkLst>
            <pc:docMk/>
            <pc:sldMk cId="720595887" sldId="289"/>
            <ac:spMk id="32771" creationId="{8674BF37-E827-4547-8249-5CE423AC6A24}"/>
          </ac:spMkLst>
        </pc:spChg>
      </pc:sldChg>
      <pc:sldChg chg="addSp modSp new mod modTransition">
        <pc:chgData name="Ian Nabney" userId="d6603c99-5c95-4d2b-ba76-fe87db2f29c6" providerId="ADAL" clId="{70CB562C-8910-4A21-979B-D9C74C79F1F9}" dt="2021-02-02T08:35:06.636" v="3113"/>
        <pc:sldMkLst>
          <pc:docMk/>
          <pc:sldMk cId="3884323360" sldId="290"/>
        </pc:sldMkLst>
        <pc:spChg chg="mod">
          <ac:chgData name="Ian Nabney" userId="d6603c99-5c95-4d2b-ba76-fe87db2f29c6" providerId="ADAL" clId="{70CB562C-8910-4A21-979B-D9C74C79F1F9}" dt="2021-02-01T18:03:17.240" v="3109" actId="20577"/>
          <ac:spMkLst>
            <pc:docMk/>
            <pc:sldMk cId="3884323360" sldId="290"/>
            <ac:spMk id="2" creationId="{95C7D0E5-0E5D-4D01-A91D-0CCE253B829E}"/>
          </ac:spMkLst>
        </pc:spChg>
        <pc:picChg chg="add">
          <ac:chgData name="Ian Nabney" userId="d6603c99-5c95-4d2b-ba76-fe87db2f29c6" providerId="ADAL" clId="{70CB562C-8910-4A21-979B-D9C74C79F1F9}" dt="2021-02-01T18:03:58.278" v="3110"/>
          <ac:picMkLst>
            <pc:docMk/>
            <pc:sldMk cId="3884323360" sldId="290"/>
            <ac:picMk id="6" creationId="{A3A791D2-76DA-4201-B2F6-EE50C4114D22}"/>
          </ac:picMkLst>
        </pc:picChg>
      </pc:sldChg>
    </pc:docChg>
  </pc:docChgLst>
  <pc:docChgLst>
    <pc:chgData name="Ian" userId="d6603c99-5c95-4d2b-ba76-fe87db2f29c6" providerId="ADAL" clId="{FE81021E-8290-4BCC-8BA6-33A9D9172982}"/>
    <pc:docChg chg="undo custSel addSld delSld modSld">
      <pc:chgData name="Ian" userId="d6603c99-5c95-4d2b-ba76-fe87db2f29c6" providerId="ADAL" clId="{FE81021E-8290-4BCC-8BA6-33A9D9172982}" dt="2021-03-13T17:31:45.261" v="103"/>
      <pc:docMkLst>
        <pc:docMk/>
      </pc:docMkLst>
      <pc:sldChg chg="modSp mod">
        <pc:chgData name="Ian" userId="d6603c99-5c95-4d2b-ba76-fe87db2f29c6" providerId="ADAL" clId="{FE81021E-8290-4BCC-8BA6-33A9D9172982}" dt="2021-03-13T17:16:29.893" v="21" actId="20577"/>
        <pc:sldMkLst>
          <pc:docMk/>
          <pc:sldMk cId="0" sldId="256"/>
        </pc:sldMkLst>
        <pc:spChg chg="mod">
          <ac:chgData name="Ian" userId="d6603c99-5c95-4d2b-ba76-fe87db2f29c6" providerId="ADAL" clId="{FE81021E-8290-4BCC-8BA6-33A9D9172982}" dt="2021-03-13T17:16:29.893" v="21" actId="20577"/>
          <ac:spMkLst>
            <pc:docMk/>
            <pc:sldMk cId="0" sldId="256"/>
            <ac:spMk id="30722" creationId="{1EFC9091-8354-444B-BB79-2B3E0582CEE3}"/>
          </ac:spMkLst>
        </pc:spChg>
      </pc:sldChg>
      <pc:sldChg chg="modSp mod">
        <pc:chgData name="Ian" userId="d6603c99-5c95-4d2b-ba76-fe87db2f29c6" providerId="ADAL" clId="{FE81021E-8290-4BCC-8BA6-33A9D9172982}" dt="2021-03-13T17:16:54.297" v="67" actId="20577"/>
        <pc:sldMkLst>
          <pc:docMk/>
          <pc:sldMk cId="0" sldId="276"/>
        </pc:sldMkLst>
        <pc:spChg chg="mod">
          <ac:chgData name="Ian" userId="d6603c99-5c95-4d2b-ba76-fe87db2f29c6" providerId="ADAL" clId="{FE81021E-8290-4BCC-8BA6-33A9D9172982}" dt="2021-03-13T17:16:54.297" v="67" actId="20577"/>
          <ac:spMkLst>
            <pc:docMk/>
            <pc:sldMk cId="0" sldId="276"/>
            <ac:spMk id="32771" creationId="{8674BF37-E827-4547-8249-5CE423AC6A24}"/>
          </ac:spMkLst>
        </pc:spChg>
      </pc:sldChg>
      <pc:sldChg chg="addSp delSp modSp mod">
        <pc:chgData name="Ian" userId="d6603c99-5c95-4d2b-ba76-fe87db2f29c6" providerId="ADAL" clId="{FE81021E-8290-4BCC-8BA6-33A9D9172982}" dt="2021-03-13T17:20:58.647" v="86" actId="21"/>
        <pc:sldMkLst>
          <pc:docMk/>
          <pc:sldMk cId="2289516089" sldId="277"/>
        </pc:sldMkLst>
        <pc:picChg chg="add mod modCrop">
          <ac:chgData name="Ian" userId="d6603c99-5c95-4d2b-ba76-fe87db2f29c6" providerId="ADAL" clId="{FE81021E-8290-4BCC-8BA6-33A9D9172982}" dt="2021-03-13T17:20:41.222" v="83" actId="1076"/>
          <ac:picMkLst>
            <pc:docMk/>
            <pc:sldMk cId="2289516089" sldId="277"/>
            <ac:picMk id="6" creationId="{BDA4472F-2718-4B4B-B1A0-13777DD9A5B7}"/>
          </ac:picMkLst>
        </pc:picChg>
        <pc:picChg chg="del">
          <ac:chgData name="Ian" userId="d6603c99-5c95-4d2b-ba76-fe87db2f29c6" providerId="ADAL" clId="{FE81021E-8290-4BCC-8BA6-33A9D9172982}" dt="2021-03-13T17:17:19.205" v="68" actId="478"/>
          <ac:picMkLst>
            <pc:docMk/>
            <pc:sldMk cId="2289516089" sldId="277"/>
            <ac:picMk id="7" creationId="{26ECFC83-04C6-4293-8D7C-1A1CC092D152}"/>
          </ac:picMkLst>
        </pc:picChg>
        <pc:picChg chg="add mod modCrop">
          <ac:chgData name="Ian" userId="d6603c99-5c95-4d2b-ba76-fe87db2f29c6" providerId="ADAL" clId="{FE81021E-8290-4BCC-8BA6-33A9D9172982}" dt="2021-03-13T17:20:51.718" v="85" actId="1076"/>
          <ac:picMkLst>
            <pc:docMk/>
            <pc:sldMk cId="2289516089" sldId="277"/>
            <ac:picMk id="8" creationId="{C726C12D-D222-4689-B89E-B997F121B00F}"/>
          </ac:picMkLst>
        </pc:picChg>
        <pc:picChg chg="del">
          <ac:chgData name="Ian" userId="d6603c99-5c95-4d2b-ba76-fe87db2f29c6" providerId="ADAL" clId="{FE81021E-8290-4BCC-8BA6-33A9D9172982}" dt="2021-03-13T17:17:20.329" v="69" actId="478"/>
          <ac:picMkLst>
            <pc:docMk/>
            <pc:sldMk cId="2289516089" sldId="277"/>
            <ac:picMk id="9" creationId="{E890E890-48F4-4C2A-ADCD-79D771768B07}"/>
          </ac:picMkLst>
        </pc:picChg>
        <pc:picChg chg="add del mod ord modCrop">
          <ac:chgData name="Ian" userId="d6603c99-5c95-4d2b-ba76-fe87db2f29c6" providerId="ADAL" clId="{FE81021E-8290-4BCC-8BA6-33A9D9172982}" dt="2021-03-13T17:20:58.647" v="86" actId="21"/>
          <ac:picMkLst>
            <pc:docMk/>
            <pc:sldMk cId="2289516089" sldId="277"/>
            <ac:picMk id="10" creationId="{B631BDB9-894A-40B8-9B25-3F4830B1E6BD}"/>
          </ac:picMkLst>
        </pc:picChg>
        <pc:picChg chg="del">
          <ac:chgData name="Ian" userId="d6603c99-5c95-4d2b-ba76-fe87db2f29c6" providerId="ADAL" clId="{FE81021E-8290-4BCC-8BA6-33A9D9172982}" dt="2021-03-13T17:17:31.531" v="70" actId="478"/>
          <ac:picMkLst>
            <pc:docMk/>
            <pc:sldMk cId="2289516089" sldId="277"/>
            <ac:picMk id="11" creationId="{1834F14F-B3CC-4B71-A66A-FD2814E0DCCB}"/>
          </ac:picMkLst>
        </pc:picChg>
      </pc:sldChg>
      <pc:sldChg chg="addSp modSp new mod">
        <pc:chgData name="Ian" userId="d6603c99-5c95-4d2b-ba76-fe87db2f29c6" providerId="ADAL" clId="{FE81021E-8290-4BCC-8BA6-33A9D9172982}" dt="2021-03-13T17:31:45.261" v="103"/>
        <pc:sldMkLst>
          <pc:docMk/>
          <pc:sldMk cId="775693837" sldId="278"/>
        </pc:sldMkLst>
        <pc:spChg chg="mod">
          <ac:chgData name="Ian" userId="d6603c99-5c95-4d2b-ba76-fe87db2f29c6" providerId="ADAL" clId="{FE81021E-8290-4BCC-8BA6-33A9D9172982}" dt="2021-03-13T17:31:18.558" v="99" actId="20577"/>
          <ac:spMkLst>
            <pc:docMk/>
            <pc:sldMk cId="775693837" sldId="278"/>
            <ac:spMk id="2" creationId="{D5339A65-2643-4EB0-834F-FF99C4B2CE76}"/>
          </ac:spMkLst>
        </pc:spChg>
        <pc:spChg chg="add mod">
          <ac:chgData name="Ian" userId="d6603c99-5c95-4d2b-ba76-fe87db2f29c6" providerId="ADAL" clId="{FE81021E-8290-4BCC-8BA6-33A9D9172982}" dt="2021-03-13T17:31:45.261" v="103"/>
          <ac:spMkLst>
            <pc:docMk/>
            <pc:sldMk cId="775693837" sldId="278"/>
            <ac:spMk id="6" creationId="{29CB7921-C768-4C09-B491-825D306A7DD9}"/>
          </ac:spMkLst>
        </pc:spChg>
      </pc:sldChg>
      <pc:sldChg chg="del">
        <pc:chgData name="Ian" userId="d6603c99-5c95-4d2b-ba76-fe87db2f29c6" providerId="ADAL" clId="{FE81021E-8290-4BCC-8BA6-33A9D9172982}" dt="2021-03-13T17:21:09.864" v="87" actId="47"/>
        <pc:sldMkLst>
          <pc:docMk/>
          <pc:sldMk cId="2825842508" sldId="278"/>
        </pc:sldMkLst>
      </pc:sldChg>
      <pc:sldChg chg="del">
        <pc:chgData name="Ian" userId="d6603c99-5c95-4d2b-ba76-fe87db2f29c6" providerId="ADAL" clId="{FE81021E-8290-4BCC-8BA6-33A9D9172982}" dt="2021-03-13T17:21:09.864" v="87" actId="47"/>
        <pc:sldMkLst>
          <pc:docMk/>
          <pc:sldMk cId="1348415683" sldId="279"/>
        </pc:sldMkLst>
      </pc:sldChg>
      <pc:sldChg chg="del">
        <pc:chgData name="Ian" userId="d6603c99-5c95-4d2b-ba76-fe87db2f29c6" providerId="ADAL" clId="{FE81021E-8290-4BCC-8BA6-33A9D9172982}" dt="2021-03-13T17:21:09.864" v="87" actId="47"/>
        <pc:sldMkLst>
          <pc:docMk/>
          <pc:sldMk cId="402978413" sldId="281"/>
        </pc:sldMkLst>
      </pc:sldChg>
      <pc:sldChg chg="del">
        <pc:chgData name="Ian" userId="d6603c99-5c95-4d2b-ba76-fe87db2f29c6" providerId="ADAL" clId="{FE81021E-8290-4BCC-8BA6-33A9D9172982}" dt="2021-03-13T17:21:09.864" v="87" actId="47"/>
        <pc:sldMkLst>
          <pc:docMk/>
          <pc:sldMk cId="1295437032" sldId="282"/>
        </pc:sldMkLst>
      </pc:sldChg>
      <pc:sldChg chg="del">
        <pc:chgData name="Ian" userId="d6603c99-5c95-4d2b-ba76-fe87db2f29c6" providerId="ADAL" clId="{FE81021E-8290-4BCC-8BA6-33A9D9172982}" dt="2021-03-13T17:21:09.864" v="87" actId="47"/>
        <pc:sldMkLst>
          <pc:docMk/>
          <pc:sldMk cId="784109402" sldId="283"/>
        </pc:sldMkLst>
      </pc:sldChg>
      <pc:sldChg chg="del">
        <pc:chgData name="Ian" userId="d6603c99-5c95-4d2b-ba76-fe87db2f29c6" providerId="ADAL" clId="{FE81021E-8290-4BCC-8BA6-33A9D9172982}" dt="2021-03-13T17:21:09.864" v="87" actId="47"/>
        <pc:sldMkLst>
          <pc:docMk/>
          <pc:sldMk cId="766861293" sldId="284"/>
        </pc:sldMkLst>
      </pc:sldChg>
      <pc:sldChg chg="del">
        <pc:chgData name="Ian" userId="d6603c99-5c95-4d2b-ba76-fe87db2f29c6" providerId="ADAL" clId="{FE81021E-8290-4BCC-8BA6-33A9D9172982}" dt="2021-03-13T17:21:09.864" v="87" actId="47"/>
        <pc:sldMkLst>
          <pc:docMk/>
          <pc:sldMk cId="878075581" sldId="285"/>
        </pc:sldMkLst>
      </pc:sldChg>
      <pc:sldChg chg="del">
        <pc:chgData name="Ian" userId="d6603c99-5c95-4d2b-ba76-fe87db2f29c6" providerId="ADAL" clId="{FE81021E-8290-4BCC-8BA6-33A9D9172982}" dt="2021-03-13T17:21:09.864" v="87" actId="47"/>
        <pc:sldMkLst>
          <pc:docMk/>
          <pc:sldMk cId="2095289728" sldId="286"/>
        </pc:sldMkLst>
      </pc:sldChg>
      <pc:sldChg chg="del">
        <pc:chgData name="Ian" userId="d6603c99-5c95-4d2b-ba76-fe87db2f29c6" providerId="ADAL" clId="{FE81021E-8290-4BCC-8BA6-33A9D9172982}" dt="2021-03-13T17:21:09.864" v="87" actId="47"/>
        <pc:sldMkLst>
          <pc:docMk/>
          <pc:sldMk cId="2068347950" sldId="287"/>
        </pc:sldMkLst>
      </pc:sldChg>
      <pc:sldChg chg="del">
        <pc:chgData name="Ian" userId="d6603c99-5c95-4d2b-ba76-fe87db2f29c6" providerId="ADAL" clId="{FE81021E-8290-4BCC-8BA6-33A9D9172982}" dt="2021-03-13T17:21:09.864" v="87" actId="47"/>
        <pc:sldMkLst>
          <pc:docMk/>
          <pc:sldMk cId="1526948536" sldId="288"/>
        </pc:sldMkLst>
      </pc:sldChg>
      <pc:sldChg chg="del">
        <pc:chgData name="Ian" userId="d6603c99-5c95-4d2b-ba76-fe87db2f29c6" providerId="ADAL" clId="{FE81021E-8290-4BCC-8BA6-33A9D9172982}" dt="2021-03-13T17:21:09.864" v="87" actId="47"/>
        <pc:sldMkLst>
          <pc:docMk/>
          <pc:sldMk cId="2764470482" sldId="289"/>
        </pc:sldMkLst>
      </pc:sldChg>
      <pc:sldChg chg="del">
        <pc:chgData name="Ian" userId="d6603c99-5c95-4d2b-ba76-fe87db2f29c6" providerId="ADAL" clId="{FE81021E-8290-4BCC-8BA6-33A9D9172982}" dt="2021-03-13T17:21:09.864" v="87" actId="47"/>
        <pc:sldMkLst>
          <pc:docMk/>
          <pc:sldMk cId="2674500341" sldId="290"/>
        </pc:sldMkLst>
      </pc:sldChg>
      <pc:sldChg chg="del">
        <pc:chgData name="Ian" userId="d6603c99-5c95-4d2b-ba76-fe87db2f29c6" providerId="ADAL" clId="{FE81021E-8290-4BCC-8BA6-33A9D9172982}" dt="2021-03-13T17:21:09.864" v="87" actId="47"/>
        <pc:sldMkLst>
          <pc:docMk/>
          <pc:sldMk cId="275304810" sldId="291"/>
        </pc:sldMkLst>
      </pc:sldChg>
      <pc:sldChg chg="del">
        <pc:chgData name="Ian" userId="d6603c99-5c95-4d2b-ba76-fe87db2f29c6" providerId="ADAL" clId="{FE81021E-8290-4BCC-8BA6-33A9D9172982}" dt="2021-03-13T17:21:09.864" v="87" actId="47"/>
        <pc:sldMkLst>
          <pc:docMk/>
          <pc:sldMk cId="1148512277" sldId="292"/>
        </pc:sldMkLst>
      </pc:sldChg>
      <pc:sldChg chg="del">
        <pc:chgData name="Ian" userId="d6603c99-5c95-4d2b-ba76-fe87db2f29c6" providerId="ADAL" clId="{FE81021E-8290-4BCC-8BA6-33A9D9172982}" dt="2021-03-13T17:21:09.864" v="87" actId="47"/>
        <pc:sldMkLst>
          <pc:docMk/>
          <pc:sldMk cId="418034124" sldId="293"/>
        </pc:sldMkLst>
      </pc:sldChg>
      <pc:sldChg chg="del">
        <pc:chgData name="Ian" userId="d6603c99-5c95-4d2b-ba76-fe87db2f29c6" providerId="ADAL" clId="{FE81021E-8290-4BCC-8BA6-33A9D9172982}" dt="2021-03-13T17:21:09.864" v="87" actId="47"/>
        <pc:sldMkLst>
          <pc:docMk/>
          <pc:sldMk cId="3463273730" sldId="294"/>
        </pc:sldMkLst>
      </pc:sldChg>
      <pc:sldChg chg="del">
        <pc:chgData name="Ian" userId="d6603c99-5c95-4d2b-ba76-fe87db2f29c6" providerId="ADAL" clId="{FE81021E-8290-4BCC-8BA6-33A9D9172982}" dt="2021-03-13T17:21:09.864" v="87" actId="47"/>
        <pc:sldMkLst>
          <pc:docMk/>
          <pc:sldMk cId="283307172" sldId="295"/>
        </pc:sldMkLst>
      </pc:sldChg>
      <pc:sldChg chg="del">
        <pc:chgData name="Ian" userId="d6603c99-5c95-4d2b-ba76-fe87db2f29c6" providerId="ADAL" clId="{FE81021E-8290-4BCC-8BA6-33A9D9172982}" dt="2021-03-13T17:21:09.864" v="87" actId="47"/>
        <pc:sldMkLst>
          <pc:docMk/>
          <pc:sldMk cId="2616320062" sldId="296"/>
        </pc:sldMkLst>
      </pc:sldChg>
      <pc:sldChg chg="del">
        <pc:chgData name="Ian" userId="d6603c99-5c95-4d2b-ba76-fe87db2f29c6" providerId="ADAL" clId="{FE81021E-8290-4BCC-8BA6-33A9D9172982}" dt="2021-03-13T17:21:09.864" v="87" actId="47"/>
        <pc:sldMkLst>
          <pc:docMk/>
          <pc:sldMk cId="284072786" sldId="297"/>
        </pc:sldMkLst>
      </pc:sldChg>
      <pc:sldChg chg="del">
        <pc:chgData name="Ian" userId="d6603c99-5c95-4d2b-ba76-fe87db2f29c6" providerId="ADAL" clId="{FE81021E-8290-4BCC-8BA6-33A9D9172982}" dt="2021-03-13T17:21:09.864" v="87" actId="47"/>
        <pc:sldMkLst>
          <pc:docMk/>
          <pc:sldMk cId="3831105056" sldId="298"/>
        </pc:sldMkLst>
      </pc:sldChg>
      <pc:sldChg chg="del">
        <pc:chgData name="Ian" userId="d6603c99-5c95-4d2b-ba76-fe87db2f29c6" providerId="ADAL" clId="{FE81021E-8290-4BCC-8BA6-33A9D9172982}" dt="2021-03-13T17:21:09.864" v="87" actId="47"/>
        <pc:sldMkLst>
          <pc:docMk/>
          <pc:sldMk cId="952460887" sldId="299"/>
        </pc:sldMkLst>
      </pc:sldChg>
    </pc:docChg>
  </pc:docChgLst>
  <pc:docChgLst>
    <pc:chgData name="Ian Nabney" userId="d6603c99-5c95-4d2b-ba76-fe87db2f29c6" providerId="ADAL" clId="{02BC2283-36B1-4CA2-BD56-3CC2CA63A163}"/>
    <pc:docChg chg="undo custSel addSld delSld modSld">
      <pc:chgData name="Ian Nabney" userId="d6603c99-5c95-4d2b-ba76-fe87db2f29c6" providerId="ADAL" clId="{02BC2283-36B1-4CA2-BD56-3CC2CA63A163}" dt="2021-01-29T16:39:41.441" v="2353" actId="14100"/>
      <pc:docMkLst>
        <pc:docMk/>
      </pc:docMkLst>
      <pc:sldChg chg="modSp mod">
        <pc:chgData name="Ian Nabney" userId="d6603c99-5c95-4d2b-ba76-fe87db2f29c6" providerId="ADAL" clId="{02BC2283-36B1-4CA2-BD56-3CC2CA63A163}" dt="2021-01-28T01:44:38.819" v="18" actId="20577"/>
        <pc:sldMkLst>
          <pc:docMk/>
          <pc:sldMk cId="0" sldId="256"/>
        </pc:sldMkLst>
        <pc:spChg chg="mod">
          <ac:chgData name="Ian Nabney" userId="d6603c99-5c95-4d2b-ba76-fe87db2f29c6" providerId="ADAL" clId="{02BC2283-36B1-4CA2-BD56-3CC2CA63A163}" dt="2021-01-28T01:44:38.819" v="18" actId="20577"/>
          <ac:spMkLst>
            <pc:docMk/>
            <pc:sldMk cId="0" sldId="256"/>
            <ac:spMk id="6147" creationId="{3033A40A-7689-4A10-8282-A750B72CBDD7}"/>
          </ac:spMkLst>
        </pc:spChg>
        <pc:spChg chg="mod">
          <ac:chgData name="Ian Nabney" userId="d6603c99-5c95-4d2b-ba76-fe87db2f29c6" providerId="ADAL" clId="{02BC2283-36B1-4CA2-BD56-3CC2CA63A163}" dt="2021-01-28T01:44:31.827" v="15" actId="20577"/>
          <ac:spMkLst>
            <pc:docMk/>
            <pc:sldMk cId="0" sldId="256"/>
            <ac:spMk id="30722" creationId="{1EFC9091-8354-444B-BB79-2B3E0582CEE3}"/>
          </ac:spMkLst>
        </pc:spChg>
      </pc:sldChg>
      <pc:sldChg chg="modSp mod">
        <pc:chgData name="Ian Nabney" userId="d6603c99-5c95-4d2b-ba76-fe87db2f29c6" providerId="ADAL" clId="{02BC2283-36B1-4CA2-BD56-3CC2CA63A163}" dt="2021-01-28T01:50:42.363" v="134" actId="20577"/>
        <pc:sldMkLst>
          <pc:docMk/>
          <pc:sldMk cId="0" sldId="276"/>
        </pc:sldMkLst>
        <pc:spChg chg="mod">
          <ac:chgData name="Ian Nabney" userId="d6603c99-5c95-4d2b-ba76-fe87db2f29c6" providerId="ADAL" clId="{02BC2283-36B1-4CA2-BD56-3CC2CA63A163}" dt="2021-01-28T01:50:42.363" v="134" actId="20577"/>
          <ac:spMkLst>
            <pc:docMk/>
            <pc:sldMk cId="0" sldId="276"/>
            <ac:spMk id="32771" creationId="{8674BF37-E827-4547-8249-5CE423AC6A24}"/>
          </ac:spMkLst>
        </pc:spChg>
      </pc:sldChg>
      <pc:sldChg chg="addSp modSp new mod modTransition">
        <pc:chgData name="Ian Nabney" userId="d6603c99-5c95-4d2b-ba76-fe87db2f29c6" providerId="ADAL" clId="{02BC2283-36B1-4CA2-BD56-3CC2CA63A163}" dt="2021-01-29T11:04:04.308" v="1448" actId="20577"/>
        <pc:sldMkLst>
          <pc:docMk/>
          <pc:sldMk cId="405299313" sldId="277"/>
        </pc:sldMkLst>
        <pc:spChg chg="mod">
          <ac:chgData name="Ian Nabney" userId="d6603c99-5c95-4d2b-ba76-fe87db2f29c6" providerId="ADAL" clId="{02BC2283-36B1-4CA2-BD56-3CC2CA63A163}" dt="2021-01-28T01:55:48.462" v="151" actId="20577"/>
          <ac:spMkLst>
            <pc:docMk/>
            <pc:sldMk cId="405299313" sldId="277"/>
            <ac:spMk id="2" creationId="{70D2B332-D1AF-4728-8E9C-2246F3874F0D}"/>
          </ac:spMkLst>
        </pc:spChg>
        <pc:spChg chg="add mod">
          <ac:chgData name="Ian Nabney" userId="d6603c99-5c95-4d2b-ba76-fe87db2f29c6" providerId="ADAL" clId="{02BC2283-36B1-4CA2-BD56-3CC2CA63A163}" dt="2021-01-29T11:04:04.308" v="1448" actId="20577"/>
          <ac:spMkLst>
            <pc:docMk/>
            <pc:sldMk cId="405299313" sldId="277"/>
            <ac:spMk id="6" creationId="{890C4449-9BC7-4039-9E1D-9C2B671D9F16}"/>
          </ac:spMkLst>
        </pc:spChg>
        <pc:picChg chg="add mod">
          <ac:chgData name="Ian Nabney" userId="d6603c99-5c95-4d2b-ba76-fe87db2f29c6" providerId="ADAL" clId="{02BC2283-36B1-4CA2-BD56-3CC2CA63A163}" dt="2021-01-28T02:04:35.139" v="507" actId="14100"/>
          <ac:picMkLst>
            <pc:docMk/>
            <pc:sldMk cId="405299313" sldId="277"/>
            <ac:picMk id="8" creationId="{FA65917D-E526-4454-BB1C-76686B1153F0}"/>
          </ac:picMkLst>
        </pc:picChg>
        <pc:picChg chg="add mod">
          <ac:chgData name="Ian Nabney" userId="d6603c99-5c95-4d2b-ba76-fe87db2f29c6" providerId="ADAL" clId="{02BC2283-36B1-4CA2-BD56-3CC2CA63A163}" dt="2021-01-28T02:05:37.206" v="512" actId="14100"/>
          <ac:picMkLst>
            <pc:docMk/>
            <pc:sldMk cId="405299313" sldId="277"/>
            <ac:picMk id="10" creationId="{142648A8-93E9-40D7-85A9-B0B091F6B7FA}"/>
          </ac:picMkLst>
        </pc:picChg>
      </pc:sldChg>
      <pc:sldChg chg="addSp modSp new mod modTransition">
        <pc:chgData name="Ian Nabney" userId="d6603c99-5c95-4d2b-ba76-fe87db2f29c6" providerId="ADAL" clId="{02BC2283-36B1-4CA2-BD56-3CC2CA63A163}" dt="2021-01-29T16:16:20.709" v="2341" actId="207"/>
        <pc:sldMkLst>
          <pc:docMk/>
          <pc:sldMk cId="1404354359" sldId="278"/>
        </pc:sldMkLst>
        <pc:spChg chg="mod">
          <ac:chgData name="Ian Nabney" userId="d6603c99-5c95-4d2b-ba76-fe87db2f29c6" providerId="ADAL" clId="{02BC2283-36B1-4CA2-BD56-3CC2CA63A163}" dt="2021-01-28T02:10:12.994" v="544" actId="20577"/>
          <ac:spMkLst>
            <pc:docMk/>
            <pc:sldMk cId="1404354359" sldId="278"/>
            <ac:spMk id="2" creationId="{14960AB4-CE3A-4C16-8AA3-2E8DF576C1F3}"/>
          </ac:spMkLst>
        </pc:spChg>
        <pc:spChg chg="add mod">
          <ac:chgData name="Ian Nabney" userId="d6603c99-5c95-4d2b-ba76-fe87db2f29c6" providerId="ADAL" clId="{02BC2283-36B1-4CA2-BD56-3CC2CA63A163}" dt="2021-01-29T16:16:20.709" v="2341" actId="207"/>
          <ac:spMkLst>
            <pc:docMk/>
            <pc:sldMk cId="1404354359" sldId="278"/>
            <ac:spMk id="6" creationId="{A2E2E45D-2998-4113-891B-88F6CC5D511D}"/>
          </ac:spMkLst>
        </pc:spChg>
      </pc:sldChg>
      <pc:sldChg chg="addSp modSp new mod modTransition">
        <pc:chgData name="Ian Nabney" userId="d6603c99-5c95-4d2b-ba76-fe87db2f29c6" providerId="ADAL" clId="{02BC2283-36B1-4CA2-BD56-3CC2CA63A163}" dt="2021-01-29T11:26:46.852" v="1948" actId="20577"/>
        <pc:sldMkLst>
          <pc:docMk/>
          <pc:sldMk cId="2870620921" sldId="279"/>
        </pc:sldMkLst>
        <pc:spChg chg="mod">
          <ac:chgData name="Ian Nabney" userId="d6603c99-5c95-4d2b-ba76-fe87db2f29c6" providerId="ADAL" clId="{02BC2283-36B1-4CA2-BD56-3CC2CA63A163}" dt="2021-01-29T11:17:51.049" v="1463" actId="20577"/>
          <ac:spMkLst>
            <pc:docMk/>
            <pc:sldMk cId="2870620921" sldId="279"/>
            <ac:spMk id="2" creationId="{2FEBC5D7-E1AD-40DE-B29D-364D73AF6E3E}"/>
          </ac:spMkLst>
        </pc:spChg>
        <pc:spChg chg="add mod">
          <ac:chgData name="Ian Nabney" userId="d6603c99-5c95-4d2b-ba76-fe87db2f29c6" providerId="ADAL" clId="{02BC2283-36B1-4CA2-BD56-3CC2CA63A163}" dt="2021-01-29T11:26:46.852" v="1948" actId="20577"/>
          <ac:spMkLst>
            <pc:docMk/>
            <pc:sldMk cId="2870620921" sldId="279"/>
            <ac:spMk id="6" creationId="{1BA88C81-E5F0-4E57-8EF3-8866DE021714}"/>
          </ac:spMkLst>
        </pc:spChg>
      </pc:sldChg>
      <pc:sldChg chg="addSp modSp new mod modTransition">
        <pc:chgData name="Ian Nabney" userId="d6603c99-5c95-4d2b-ba76-fe87db2f29c6" providerId="ADAL" clId="{02BC2283-36B1-4CA2-BD56-3CC2CA63A163}" dt="2021-01-29T11:39:57.695" v="2144" actId="20577"/>
        <pc:sldMkLst>
          <pc:docMk/>
          <pc:sldMk cId="522761733" sldId="280"/>
        </pc:sldMkLst>
        <pc:spChg chg="mod">
          <ac:chgData name="Ian Nabney" userId="d6603c99-5c95-4d2b-ba76-fe87db2f29c6" providerId="ADAL" clId="{02BC2283-36B1-4CA2-BD56-3CC2CA63A163}" dt="2021-01-29T11:37:42.577" v="1969" actId="20577"/>
          <ac:spMkLst>
            <pc:docMk/>
            <pc:sldMk cId="522761733" sldId="280"/>
            <ac:spMk id="2" creationId="{29B76283-5472-42B3-A609-E0267DD546E5}"/>
          </ac:spMkLst>
        </pc:spChg>
        <pc:spChg chg="add mod">
          <ac:chgData name="Ian Nabney" userId="d6603c99-5c95-4d2b-ba76-fe87db2f29c6" providerId="ADAL" clId="{02BC2283-36B1-4CA2-BD56-3CC2CA63A163}" dt="2021-01-29T11:39:57.695" v="2144" actId="20577"/>
          <ac:spMkLst>
            <pc:docMk/>
            <pc:sldMk cId="522761733" sldId="280"/>
            <ac:spMk id="6" creationId="{FCD85B1D-B0C6-4073-ADD4-D63C38EB8984}"/>
          </ac:spMkLst>
        </pc:spChg>
      </pc:sldChg>
      <pc:sldChg chg="addSp delSp modSp new mod modTransition">
        <pc:chgData name="Ian Nabney" userId="d6603c99-5c95-4d2b-ba76-fe87db2f29c6" providerId="ADAL" clId="{02BC2283-36B1-4CA2-BD56-3CC2CA63A163}" dt="2021-01-29T15:39:52.557" v="2215"/>
        <pc:sldMkLst>
          <pc:docMk/>
          <pc:sldMk cId="934207200" sldId="281"/>
        </pc:sldMkLst>
        <pc:spChg chg="mod">
          <ac:chgData name="Ian Nabney" userId="d6603c99-5c95-4d2b-ba76-fe87db2f29c6" providerId="ADAL" clId="{02BC2283-36B1-4CA2-BD56-3CC2CA63A163}" dt="2021-01-29T14:27:23.677" v="2165" actId="20577"/>
          <ac:spMkLst>
            <pc:docMk/>
            <pc:sldMk cId="934207200" sldId="281"/>
            <ac:spMk id="2" creationId="{9FC1B712-1A73-42E9-9EAC-DD1CD36FB824}"/>
          </ac:spMkLst>
        </pc:spChg>
        <pc:picChg chg="add del mod">
          <ac:chgData name="Ian Nabney" userId="d6603c99-5c95-4d2b-ba76-fe87db2f29c6" providerId="ADAL" clId="{02BC2283-36B1-4CA2-BD56-3CC2CA63A163}" dt="2021-01-29T14:27:50.381" v="2169"/>
          <ac:picMkLst>
            <pc:docMk/>
            <pc:sldMk cId="934207200" sldId="281"/>
            <ac:picMk id="6" creationId="{C8F7E43D-9626-4F59-B020-873CCD5AA64E}"/>
          </ac:picMkLst>
        </pc:picChg>
        <pc:picChg chg="add">
          <ac:chgData name="Ian Nabney" userId="d6603c99-5c95-4d2b-ba76-fe87db2f29c6" providerId="ADAL" clId="{02BC2283-36B1-4CA2-BD56-3CC2CA63A163}" dt="2021-01-29T14:28:20.218" v="2170"/>
          <ac:picMkLst>
            <pc:docMk/>
            <pc:sldMk cId="934207200" sldId="281"/>
            <ac:picMk id="1026" creationId="{5B923C23-69CD-4052-816F-8CC0F70882A6}"/>
          </ac:picMkLst>
        </pc:picChg>
      </pc:sldChg>
      <pc:sldChg chg="addSp delSp modSp new mod modTransition">
        <pc:chgData name="Ian Nabney" userId="d6603c99-5c95-4d2b-ba76-fe87db2f29c6" providerId="ADAL" clId="{02BC2283-36B1-4CA2-BD56-3CC2CA63A163}" dt="2021-01-29T16:39:41.441" v="2353" actId="14100"/>
        <pc:sldMkLst>
          <pc:docMk/>
          <pc:sldMk cId="19118868" sldId="282"/>
        </pc:sldMkLst>
        <pc:spChg chg="mod">
          <ac:chgData name="Ian Nabney" userId="d6603c99-5c95-4d2b-ba76-fe87db2f29c6" providerId="ADAL" clId="{02BC2283-36B1-4CA2-BD56-3CC2CA63A163}" dt="2021-01-29T15:37:43.956" v="2190" actId="20577"/>
          <ac:spMkLst>
            <pc:docMk/>
            <pc:sldMk cId="19118868" sldId="282"/>
            <ac:spMk id="2" creationId="{6C4F2629-8F82-4048-9FE6-07B51124BA58}"/>
          </ac:spMkLst>
        </pc:spChg>
        <pc:spChg chg="add mod">
          <ac:chgData name="Ian Nabney" userId="d6603c99-5c95-4d2b-ba76-fe87db2f29c6" providerId="ADAL" clId="{02BC2283-36B1-4CA2-BD56-3CC2CA63A163}" dt="2021-01-29T15:44:33.459" v="2330" actId="20577"/>
          <ac:spMkLst>
            <pc:docMk/>
            <pc:sldMk cId="19118868" sldId="282"/>
            <ac:spMk id="6" creationId="{CDB446A2-78AC-45D6-8249-883C1EE5E39A}"/>
          </ac:spMkLst>
        </pc:spChg>
        <pc:picChg chg="add mod modCrop">
          <ac:chgData name="Ian Nabney" userId="d6603c99-5c95-4d2b-ba76-fe87db2f29c6" providerId="ADAL" clId="{02BC2283-36B1-4CA2-BD56-3CC2CA63A163}" dt="2021-01-29T16:39:41.441" v="2353" actId="14100"/>
          <ac:picMkLst>
            <pc:docMk/>
            <pc:sldMk cId="19118868" sldId="282"/>
            <ac:picMk id="7" creationId="{B30DF6B7-A78D-4FD8-A158-963CEC586459}"/>
          </ac:picMkLst>
        </pc:picChg>
        <pc:picChg chg="add del mod">
          <ac:chgData name="Ian Nabney" userId="d6603c99-5c95-4d2b-ba76-fe87db2f29c6" providerId="ADAL" clId="{02BC2283-36B1-4CA2-BD56-3CC2CA63A163}" dt="2021-01-29T16:37:54.172" v="2342" actId="478"/>
          <ac:picMkLst>
            <pc:docMk/>
            <pc:sldMk cId="19118868" sldId="282"/>
            <ac:picMk id="2050" creationId="{F5C95B63-EE63-4E2B-84AF-894C16B73D5E}"/>
          </ac:picMkLst>
        </pc:picChg>
        <pc:picChg chg="add mod">
          <ac:chgData name="Ian Nabney" userId="d6603c99-5c95-4d2b-ba76-fe87db2f29c6" providerId="ADAL" clId="{02BC2283-36B1-4CA2-BD56-3CC2CA63A163}" dt="2021-01-29T16:39:33.168" v="2352" actId="1076"/>
          <ac:picMkLst>
            <pc:docMk/>
            <pc:sldMk cId="19118868" sldId="282"/>
            <ac:picMk id="2052" creationId="{9B6BBCCF-87BC-4B70-89A8-14D1902CA9E7}"/>
          </ac:picMkLst>
        </pc:picChg>
      </pc:sldChg>
      <pc:sldChg chg="addSp delSp modSp new mod modTransition">
        <pc:chgData name="Ian Nabney" userId="d6603c99-5c95-4d2b-ba76-fe87db2f29c6" providerId="ADAL" clId="{02BC2283-36B1-4CA2-BD56-3CC2CA63A163}" dt="2021-01-29T15:39:52.557" v="2215"/>
        <pc:sldMkLst>
          <pc:docMk/>
          <pc:sldMk cId="1598146356" sldId="283"/>
        </pc:sldMkLst>
        <pc:spChg chg="mod">
          <ac:chgData name="Ian Nabney" userId="d6603c99-5c95-4d2b-ba76-fe87db2f29c6" providerId="ADAL" clId="{02BC2283-36B1-4CA2-BD56-3CC2CA63A163}" dt="2021-01-29T15:39:07.046" v="2210" actId="20577"/>
          <ac:spMkLst>
            <pc:docMk/>
            <pc:sldMk cId="1598146356" sldId="283"/>
            <ac:spMk id="2" creationId="{55301FA1-E976-4A62-8F8D-39D3F5FB1DB3}"/>
          </ac:spMkLst>
        </pc:spChg>
        <pc:spChg chg="add mod">
          <ac:chgData name="Ian Nabney" userId="d6603c99-5c95-4d2b-ba76-fe87db2f29c6" providerId="ADAL" clId="{02BC2283-36B1-4CA2-BD56-3CC2CA63A163}" dt="2021-01-29T15:39:41.513" v="2214" actId="12"/>
          <ac:spMkLst>
            <pc:docMk/>
            <pc:sldMk cId="1598146356" sldId="283"/>
            <ac:spMk id="6" creationId="{A040D59B-1BF9-4F8D-A922-5EAF4D0F3901}"/>
          </ac:spMkLst>
        </pc:spChg>
        <pc:picChg chg="add del mod">
          <ac:chgData name="Ian Nabney" userId="d6603c99-5c95-4d2b-ba76-fe87db2f29c6" providerId="ADAL" clId="{02BC2283-36B1-4CA2-BD56-3CC2CA63A163}" dt="2021-01-29T15:38:57.245" v="2195" actId="478"/>
          <ac:picMkLst>
            <pc:docMk/>
            <pc:sldMk cId="1598146356" sldId="283"/>
            <ac:picMk id="3074" creationId="{79EF9A89-84BB-4F06-99C2-955DB0B6EB5D}"/>
          </ac:picMkLst>
        </pc:picChg>
        <pc:picChg chg="add mod">
          <ac:chgData name="Ian Nabney" userId="d6603c99-5c95-4d2b-ba76-fe87db2f29c6" providerId="ADAL" clId="{02BC2283-36B1-4CA2-BD56-3CC2CA63A163}" dt="2021-01-29T15:39:02.620" v="2197" actId="14100"/>
          <ac:picMkLst>
            <pc:docMk/>
            <pc:sldMk cId="1598146356" sldId="283"/>
            <ac:picMk id="3076" creationId="{0765AB44-D2ED-4CF7-BAA4-B9AC2552D5F5}"/>
          </ac:picMkLst>
        </pc:picChg>
      </pc:sldChg>
      <pc:sldChg chg="del">
        <pc:chgData name="Ian Nabney" userId="d6603c99-5c95-4d2b-ba76-fe87db2f29c6" providerId="ADAL" clId="{02BC2283-36B1-4CA2-BD56-3CC2CA63A163}" dt="2021-01-28T01:51:05.315" v="135" actId="47"/>
        <pc:sldMkLst>
          <pc:docMk/>
          <pc:sldMk cId="2621091114" sldId="297"/>
        </pc:sldMkLst>
      </pc:sldChg>
      <pc:sldChg chg="del">
        <pc:chgData name="Ian Nabney" userId="d6603c99-5c95-4d2b-ba76-fe87db2f29c6" providerId="ADAL" clId="{02BC2283-36B1-4CA2-BD56-3CC2CA63A163}" dt="2021-01-28T01:51:05.315" v="135" actId="47"/>
        <pc:sldMkLst>
          <pc:docMk/>
          <pc:sldMk cId="3043018420" sldId="298"/>
        </pc:sldMkLst>
      </pc:sldChg>
      <pc:sldChg chg="del">
        <pc:chgData name="Ian Nabney" userId="d6603c99-5c95-4d2b-ba76-fe87db2f29c6" providerId="ADAL" clId="{02BC2283-36B1-4CA2-BD56-3CC2CA63A163}" dt="2021-01-28T01:51:05.315" v="135" actId="47"/>
        <pc:sldMkLst>
          <pc:docMk/>
          <pc:sldMk cId="454233025" sldId="299"/>
        </pc:sldMkLst>
      </pc:sldChg>
      <pc:sldChg chg="del">
        <pc:chgData name="Ian Nabney" userId="d6603c99-5c95-4d2b-ba76-fe87db2f29c6" providerId="ADAL" clId="{02BC2283-36B1-4CA2-BD56-3CC2CA63A163}" dt="2021-01-28T01:51:05.315" v="135" actId="47"/>
        <pc:sldMkLst>
          <pc:docMk/>
          <pc:sldMk cId="855958701" sldId="300"/>
        </pc:sldMkLst>
      </pc:sldChg>
      <pc:sldChg chg="del">
        <pc:chgData name="Ian Nabney" userId="d6603c99-5c95-4d2b-ba76-fe87db2f29c6" providerId="ADAL" clId="{02BC2283-36B1-4CA2-BD56-3CC2CA63A163}" dt="2021-01-28T01:51:05.315" v="135" actId="47"/>
        <pc:sldMkLst>
          <pc:docMk/>
          <pc:sldMk cId="3631153138" sldId="301"/>
        </pc:sldMkLst>
      </pc:sldChg>
      <pc:sldChg chg="del">
        <pc:chgData name="Ian Nabney" userId="d6603c99-5c95-4d2b-ba76-fe87db2f29c6" providerId="ADAL" clId="{02BC2283-36B1-4CA2-BD56-3CC2CA63A163}" dt="2021-01-28T01:51:05.315" v="135" actId="47"/>
        <pc:sldMkLst>
          <pc:docMk/>
          <pc:sldMk cId="292790285" sldId="302"/>
        </pc:sldMkLst>
      </pc:sldChg>
      <pc:sldChg chg="del">
        <pc:chgData name="Ian Nabney" userId="d6603c99-5c95-4d2b-ba76-fe87db2f29c6" providerId="ADAL" clId="{02BC2283-36B1-4CA2-BD56-3CC2CA63A163}" dt="2021-01-28T01:51:05.315" v="135" actId="47"/>
        <pc:sldMkLst>
          <pc:docMk/>
          <pc:sldMk cId="3997845246" sldId="303"/>
        </pc:sldMkLst>
      </pc:sldChg>
      <pc:sldChg chg="del">
        <pc:chgData name="Ian Nabney" userId="d6603c99-5c95-4d2b-ba76-fe87db2f29c6" providerId="ADAL" clId="{02BC2283-36B1-4CA2-BD56-3CC2CA63A163}" dt="2021-01-28T01:51:05.315" v="135" actId="47"/>
        <pc:sldMkLst>
          <pc:docMk/>
          <pc:sldMk cId="1443636144" sldId="304"/>
        </pc:sldMkLst>
      </pc:sldChg>
      <pc:sldChg chg="del">
        <pc:chgData name="Ian Nabney" userId="d6603c99-5c95-4d2b-ba76-fe87db2f29c6" providerId="ADAL" clId="{02BC2283-36B1-4CA2-BD56-3CC2CA63A163}" dt="2021-01-28T01:51:05.315" v="135" actId="47"/>
        <pc:sldMkLst>
          <pc:docMk/>
          <pc:sldMk cId="2477114665" sldId="305"/>
        </pc:sldMkLst>
      </pc:sldChg>
      <pc:sldChg chg="del">
        <pc:chgData name="Ian Nabney" userId="d6603c99-5c95-4d2b-ba76-fe87db2f29c6" providerId="ADAL" clId="{02BC2283-36B1-4CA2-BD56-3CC2CA63A163}" dt="2021-01-28T01:51:05.315" v="135" actId="47"/>
        <pc:sldMkLst>
          <pc:docMk/>
          <pc:sldMk cId="3117338730" sldId="306"/>
        </pc:sldMkLst>
      </pc:sldChg>
      <pc:sldChg chg="del">
        <pc:chgData name="Ian Nabney" userId="d6603c99-5c95-4d2b-ba76-fe87db2f29c6" providerId="ADAL" clId="{02BC2283-36B1-4CA2-BD56-3CC2CA63A163}" dt="2021-01-28T01:51:05.315" v="135" actId="47"/>
        <pc:sldMkLst>
          <pc:docMk/>
          <pc:sldMk cId="342211049" sldId="307"/>
        </pc:sldMkLst>
      </pc:sldChg>
      <pc:sldChg chg="del">
        <pc:chgData name="Ian Nabney" userId="d6603c99-5c95-4d2b-ba76-fe87db2f29c6" providerId="ADAL" clId="{02BC2283-36B1-4CA2-BD56-3CC2CA63A163}" dt="2021-01-28T01:51:05.315" v="135" actId="47"/>
        <pc:sldMkLst>
          <pc:docMk/>
          <pc:sldMk cId="218644330" sldId="308"/>
        </pc:sldMkLst>
      </pc:sldChg>
      <pc:sldChg chg="del">
        <pc:chgData name="Ian Nabney" userId="d6603c99-5c95-4d2b-ba76-fe87db2f29c6" providerId="ADAL" clId="{02BC2283-36B1-4CA2-BD56-3CC2CA63A163}" dt="2021-01-28T01:51:05.315" v="135" actId="47"/>
        <pc:sldMkLst>
          <pc:docMk/>
          <pc:sldMk cId="3685606621" sldId="309"/>
        </pc:sldMkLst>
      </pc:sldChg>
      <pc:sldChg chg="del">
        <pc:chgData name="Ian Nabney" userId="d6603c99-5c95-4d2b-ba76-fe87db2f29c6" providerId="ADAL" clId="{02BC2283-36B1-4CA2-BD56-3CC2CA63A163}" dt="2021-01-28T01:51:05.315" v="135" actId="47"/>
        <pc:sldMkLst>
          <pc:docMk/>
          <pc:sldMk cId="3880590519" sldId="310"/>
        </pc:sldMkLst>
      </pc:sldChg>
    </pc:docChg>
  </pc:docChgLst>
  <pc:docChgLst>
    <pc:chgData name="Ian" userId="d6603c99-5c95-4d2b-ba76-fe87db2f29c6" providerId="ADAL" clId="{E564F774-9D07-4AB1-9F3A-59C37BCD45D6}"/>
    <pc:docChg chg="modSld">
      <pc:chgData name="Ian" userId="d6603c99-5c95-4d2b-ba76-fe87db2f29c6" providerId="ADAL" clId="{E564F774-9D07-4AB1-9F3A-59C37BCD45D6}" dt="2021-02-14T20:44:49.980" v="23"/>
      <pc:docMkLst>
        <pc:docMk/>
      </pc:docMkLst>
      <pc:sldChg chg="modTransition">
        <pc:chgData name="Ian" userId="d6603c99-5c95-4d2b-ba76-fe87db2f29c6" providerId="ADAL" clId="{E564F774-9D07-4AB1-9F3A-59C37BCD45D6}" dt="2021-02-14T20:44:49.980" v="23"/>
        <pc:sldMkLst>
          <pc:docMk/>
          <pc:sldMk cId="2462739281" sldId="277"/>
        </pc:sldMkLst>
      </pc:sldChg>
      <pc:sldChg chg="modTransition">
        <pc:chgData name="Ian" userId="d6603c99-5c95-4d2b-ba76-fe87db2f29c6" providerId="ADAL" clId="{E564F774-9D07-4AB1-9F3A-59C37BCD45D6}" dt="2021-02-14T20:44:49.980" v="23"/>
        <pc:sldMkLst>
          <pc:docMk/>
          <pc:sldMk cId="3332262627" sldId="278"/>
        </pc:sldMkLst>
      </pc:sldChg>
      <pc:sldChg chg="modSp mod modTransition">
        <pc:chgData name="Ian" userId="d6603c99-5c95-4d2b-ba76-fe87db2f29c6" providerId="ADAL" clId="{E564F774-9D07-4AB1-9F3A-59C37BCD45D6}" dt="2021-02-14T20:44:49.980" v="23"/>
        <pc:sldMkLst>
          <pc:docMk/>
          <pc:sldMk cId="3211899754" sldId="279"/>
        </pc:sldMkLst>
        <pc:spChg chg="mod">
          <ac:chgData name="Ian" userId="d6603c99-5c95-4d2b-ba76-fe87db2f29c6" providerId="ADAL" clId="{E564F774-9D07-4AB1-9F3A-59C37BCD45D6}" dt="2021-02-14T19:05:43.747" v="15" actId="20577"/>
          <ac:spMkLst>
            <pc:docMk/>
            <pc:sldMk cId="3211899754" sldId="279"/>
            <ac:spMk id="6" creationId="{1FDC695D-6311-4D86-95A5-1D2B341D4D05}"/>
          </ac:spMkLst>
        </pc:spChg>
      </pc:sldChg>
      <pc:sldChg chg="modTransition">
        <pc:chgData name="Ian" userId="d6603c99-5c95-4d2b-ba76-fe87db2f29c6" providerId="ADAL" clId="{E564F774-9D07-4AB1-9F3A-59C37BCD45D6}" dt="2021-02-14T20:44:49.980" v="23"/>
        <pc:sldMkLst>
          <pc:docMk/>
          <pc:sldMk cId="122012374" sldId="280"/>
        </pc:sldMkLst>
      </pc:sldChg>
      <pc:sldChg chg="modTransition">
        <pc:chgData name="Ian" userId="d6603c99-5c95-4d2b-ba76-fe87db2f29c6" providerId="ADAL" clId="{E564F774-9D07-4AB1-9F3A-59C37BCD45D6}" dt="2021-02-14T20:44:49.980" v="23"/>
        <pc:sldMkLst>
          <pc:docMk/>
          <pc:sldMk cId="79106315" sldId="281"/>
        </pc:sldMkLst>
      </pc:sldChg>
      <pc:sldChg chg="modTransition">
        <pc:chgData name="Ian" userId="d6603c99-5c95-4d2b-ba76-fe87db2f29c6" providerId="ADAL" clId="{E564F774-9D07-4AB1-9F3A-59C37BCD45D6}" dt="2021-02-14T20:44:49.980" v="23"/>
        <pc:sldMkLst>
          <pc:docMk/>
          <pc:sldMk cId="278062578" sldId="282"/>
        </pc:sldMkLst>
      </pc:sldChg>
      <pc:sldChg chg="modTransition">
        <pc:chgData name="Ian" userId="d6603c99-5c95-4d2b-ba76-fe87db2f29c6" providerId="ADAL" clId="{E564F774-9D07-4AB1-9F3A-59C37BCD45D6}" dt="2021-02-14T20:44:49.980" v="23"/>
        <pc:sldMkLst>
          <pc:docMk/>
          <pc:sldMk cId="1644431879" sldId="283"/>
        </pc:sldMkLst>
      </pc:sldChg>
      <pc:sldChg chg="modTransition">
        <pc:chgData name="Ian" userId="d6603c99-5c95-4d2b-ba76-fe87db2f29c6" providerId="ADAL" clId="{E564F774-9D07-4AB1-9F3A-59C37BCD45D6}" dt="2021-02-14T20:44:49.980" v="23"/>
        <pc:sldMkLst>
          <pc:docMk/>
          <pc:sldMk cId="3210668178" sldId="284"/>
        </pc:sldMkLst>
      </pc:sldChg>
      <pc:sldChg chg="modSp mod modTransition">
        <pc:chgData name="Ian" userId="d6603c99-5c95-4d2b-ba76-fe87db2f29c6" providerId="ADAL" clId="{E564F774-9D07-4AB1-9F3A-59C37BCD45D6}" dt="2021-02-14T20:44:49.980" v="23"/>
        <pc:sldMkLst>
          <pc:docMk/>
          <pc:sldMk cId="3544071691" sldId="285"/>
        </pc:sldMkLst>
        <pc:spChg chg="mod">
          <ac:chgData name="Ian" userId="d6603c99-5c95-4d2b-ba76-fe87db2f29c6" providerId="ADAL" clId="{E564F774-9D07-4AB1-9F3A-59C37BCD45D6}" dt="2021-02-14T20:42:53.904" v="21" actId="20577"/>
          <ac:spMkLst>
            <pc:docMk/>
            <pc:sldMk cId="3544071691" sldId="285"/>
            <ac:spMk id="7" creationId="{BB90B1DF-6C60-47F7-B57D-987BAF79627F}"/>
          </ac:spMkLst>
        </pc:spChg>
      </pc:sldChg>
      <pc:sldChg chg="modSp mod modTransition">
        <pc:chgData name="Ian" userId="d6603c99-5c95-4d2b-ba76-fe87db2f29c6" providerId="ADAL" clId="{E564F774-9D07-4AB1-9F3A-59C37BCD45D6}" dt="2021-02-14T20:44:49.980" v="23"/>
        <pc:sldMkLst>
          <pc:docMk/>
          <pc:sldMk cId="3188237960" sldId="286"/>
        </pc:sldMkLst>
        <pc:spChg chg="mod">
          <ac:chgData name="Ian" userId="d6603c99-5c95-4d2b-ba76-fe87db2f29c6" providerId="ADAL" clId="{E564F774-9D07-4AB1-9F3A-59C37BCD45D6}" dt="2021-02-14T20:43:01.998" v="22" actId="20577"/>
          <ac:spMkLst>
            <pc:docMk/>
            <pc:sldMk cId="3188237960" sldId="286"/>
            <ac:spMk id="8" creationId="{189409D8-C09D-4ABE-834E-85B13C4DA7F1}"/>
          </ac:spMkLst>
        </pc:spChg>
      </pc:sldChg>
      <pc:sldChg chg="modTransition">
        <pc:chgData name="Ian" userId="d6603c99-5c95-4d2b-ba76-fe87db2f29c6" providerId="ADAL" clId="{E564F774-9D07-4AB1-9F3A-59C37BCD45D6}" dt="2021-02-14T20:44:49.980" v="23"/>
        <pc:sldMkLst>
          <pc:docMk/>
          <pc:sldMk cId="3199743245" sldId="287"/>
        </pc:sldMkLst>
      </pc:sldChg>
      <pc:sldChg chg="modTransition">
        <pc:chgData name="Ian" userId="d6603c99-5c95-4d2b-ba76-fe87db2f29c6" providerId="ADAL" clId="{E564F774-9D07-4AB1-9F3A-59C37BCD45D6}" dt="2021-02-14T20:44:49.980" v="23"/>
        <pc:sldMkLst>
          <pc:docMk/>
          <pc:sldMk cId="2044720911" sldId="288"/>
        </pc:sldMkLst>
      </pc:sldChg>
      <pc:sldChg chg="modTransition">
        <pc:chgData name="Ian" userId="d6603c99-5c95-4d2b-ba76-fe87db2f29c6" providerId="ADAL" clId="{E564F774-9D07-4AB1-9F3A-59C37BCD45D6}" dt="2021-02-14T20:44:49.980" v="23"/>
        <pc:sldMkLst>
          <pc:docMk/>
          <pc:sldMk cId="3444011573" sldId="289"/>
        </pc:sldMkLst>
      </pc:sldChg>
      <pc:sldChg chg="modTransition">
        <pc:chgData name="Ian" userId="d6603c99-5c95-4d2b-ba76-fe87db2f29c6" providerId="ADAL" clId="{E564F774-9D07-4AB1-9F3A-59C37BCD45D6}" dt="2021-02-14T20:44:49.980" v="23"/>
        <pc:sldMkLst>
          <pc:docMk/>
          <pc:sldMk cId="3419608692" sldId="290"/>
        </pc:sldMkLst>
      </pc:sldChg>
      <pc:sldChg chg="modTransition">
        <pc:chgData name="Ian" userId="d6603c99-5c95-4d2b-ba76-fe87db2f29c6" providerId="ADAL" clId="{E564F774-9D07-4AB1-9F3A-59C37BCD45D6}" dt="2021-02-14T20:44:49.980" v="23"/>
        <pc:sldMkLst>
          <pc:docMk/>
          <pc:sldMk cId="1943501553" sldId="291"/>
        </pc:sldMkLst>
      </pc:sldChg>
      <pc:sldChg chg="modTransition">
        <pc:chgData name="Ian" userId="d6603c99-5c95-4d2b-ba76-fe87db2f29c6" providerId="ADAL" clId="{E564F774-9D07-4AB1-9F3A-59C37BCD45D6}" dt="2021-02-14T20:44:49.980" v="23"/>
        <pc:sldMkLst>
          <pc:docMk/>
          <pc:sldMk cId="856508964" sldId="292"/>
        </pc:sldMkLst>
      </pc:sldChg>
      <pc:sldChg chg="modTransition">
        <pc:chgData name="Ian" userId="d6603c99-5c95-4d2b-ba76-fe87db2f29c6" providerId="ADAL" clId="{E564F774-9D07-4AB1-9F3A-59C37BCD45D6}" dt="2021-02-14T20:44:49.980" v="23"/>
        <pc:sldMkLst>
          <pc:docMk/>
          <pc:sldMk cId="1224393491" sldId="293"/>
        </pc:sldMkLst>
      </pc:sldChg>
      <pc:sldChg chg="modTransition">
        <pc:chgData name="Ian" userId="d6603c99-5c95-4d2b-ba76-fe87db2f29c6" providerId="ADAL" clId="{E564F774-9D07-4AB1-9F3A-59C37BCD45D6}" dt="2021-02-14T20:44:49.980" v="23"/>
        <pc:sldMkLst>
          <pc:docMk/>
          <pc:sldMk cId="630493866" sldId="294"/>
        </pc:sldMkLst>
      </pc:sldChg>
      <pc:sldChg chg="modTransition">
        <pc:chgData name="Ian" userId="d6603c99-5c95-4d2b-ba76-fe87db2f29c6" providerId="ADAL" clId="{E564F774-9D07-4AB1-9F3A-59C37BCD45D6}" dt="2021-02-14T20:44:49.980" v="23"/>
        <pc:sldMkLst>
          <pc:docMk/>
          <pc:sldMk cId="304705990" sldId="295"/>
        </pc:sldMkLst>
      </pc:sldChg>
      <pc:sldChg chg="modTransition">
        <pc:chgData name="Ian" userId="d6603c99-5c95-4d2b-ba76-fe87db2f29c6" providerId="ADAL" clId="{E564F774-9D07-4AB1-9F3A-59C37BCD45D6}" dt="2021-02-14T20:44:49.980" v="23"/>
        <pc:sldMkLst>
          <pc:docMk/>
          <pc:sldMk cId="3008795943" sldId="296"/>
        </pc:sldMkLst>
      </pc:sldChg>
      <pc:sldChg chg="modTransition">
        <pc:chgData name="Ian" userId="d6603c99-5c95-4d2b-ba76-fe87db2f29c6" providerId="ADAL" clId="{E564F774-9D07-4AB1-9F3A-59C37BCD45D6}" dt="2021-02-14T20:44:49.980" v="23"/>
        <pc:sldMkLst>
          <pc:docMk/>
          <pc:sldMk cId="2959336765" sldId="297"/>
        </pc:sldMkLst>
      </pc:sldChg>
      <pc:sldChg chg="modTransition">
        <pc:chgData name="Ian" userId="d6603c99-5c95-4d2b-ba76-fe87db2f29c6" providerId="ADAL" clId="{E564F774-9D07-4AB1-9F3A-59C37BCD45D6}" dt="2021-02-14T20:44:49.980" v="23"/>
        <pc:sldMkLst>
          <pc:docMk/>
          <pc:sldMk cId="1277952250" sldId="298"/>
        </pc:sldMkLst>
      </pc:sldChg>
      <pc:sldChg chg="modTransition">
        <pc:chgData name="Ian" userId="d6603c99-5c95-4d2b-ba76-fe87db2f29c6" providerId="ADAL" clId="{E564F774-9D07-4AB1-9F3A-59C37BCD45D6}" dt="2021-02-14T20:44:49.980" v="23"/>
        <pc:sldMkLst>
          <pc:docMk/>
          <pc:sldMk cId="594767501" sldId="299"/>
        </pc:sldMkLst>
      </pc:sldChg>
    </pc:docChg>
  </pc:docChgLst>
  <pc:docChgLst>
    <pc:chgData name="Ian Nabney" userId="d6603c99-5c95-4d2b-ba76-fe87db2f29c6" providerId="ADAL" clId="{1F0473C7-4658-4108-A080-B1BD93DF9B70}"/>
    <pc:docChg chg="undo custSel addSld delSld modSld">
      <pc:chgData name="Ian Nabney" userId="d6603c99-5c95-4d2b-ba76-fe87db2f29c6" providerId="ADAL" clId="{1F0473C7-4658-4108-A080-B1BD93DF9B70}" dt="2021-02-28T23:30:48.673" v="2475"/>
      <pc:docMkLst>
        <pc:docMk/>
      </pc:docMkLst>
      <pc:sldChg chg="modSp mod">
        <pc:chgData name="Ian Nabney" userId="d6603c99-5c95-4d2b-ba76-fe87db2f29c6" providerId="ADAL" clId="{1F0473C7-4658-4108-A080-B1BD93DF9B70}" dt="2021-02-26T00:59:21.146" v="16" actId="20577"/>
        <pc:sldMkLst>
          <pc:docMk/>
          <pc:sldMk cId="0" sldId="256"/>
        </pc:sldMkLst>
        <pc:spChg chg="mod">
          <ac:chgData name="Ian Nabney" userId="d6603c99-5c95-4d2b-ba76-fe87db2f29c6" providerId="ADAL" clId="{1F0473C7-4658-4108-A080-B1BD93DF9B70}" dt="2021-02-26T00:59:21.146" v="16" actId="20577"/>
          <ac:spMkLst>
            <pc:docMk/>
            <pc:sldMk cId="0" sldId="256"/>
            <ac:spMk id="30722" creationId="{1EFC9091-8354-444B-BB79-2B3E0582CEE3}"/>
          </ac:spMkLst>
        </pc:spChg>
      </pc:sldChg>
      <pc:sldChg chg="modSp mod">
        <pc:chgData name="Ian Nabney" userId="d6603c99-5c95-4d2b-ba76-fe87db2f29c6" providerId="ADAL" clId="{1F0473C7-4658-4108-A080-B1BD93DF9B70}" dt="2021-02-26T01:00:36.549" v="177" actId="20577"/>
        <pc:sldMkLst>
          <pc:docMk/>
          <pc:sldMk cId="0" sldId="276"/>
        </pc:sldMkLst>
        <pc:spChg chg="mod">
          <ac:chgData name="Ian Nabney" userId="d6603c99-5c95-4d2b-ba76-fe87db2f29c6" providerId="ADAL" clId="{1F0473C7-4658-4108-A080-B1BD93DF9B70}" dt="2021-02-26T01:00:36.549" v="177" actId="20577"/>
          <ac:spMkLst>
            <pc:docMk/>
            <pc:sldMk cId="0" sldId="276"/>
            <ac:spMk id="32771" creationId="{8674BF37-E827-4547-8249-5CE423AC6A24}"/>
          </ac:spMkLst>
        </pc:spChg>
      </pc:sldChg>
      <pc:sldChg chg="addSp modSp new mod modTransition">
        <pc:chgData name="Ian Nabney" userId="d6603c99-5c95-4d2b-ba76-fe87db2f29c6" providerId="ADAL" clId="{1F0473C7-4658-4108-A080-B1BD93DF9B70}" dt="2021-02-28T23:30:48.673" v="2475"/>
        <pc:sldMkLst>
          <pc:docMk/>
          <pc:sldMk cId="2289516089" sldId="277"/>
        </pc:sldMkLst>
        <pc:spChg chg="mod">
          <ac:chgData name="Ian Nabney" userId="d6603c99-5c95-4d2b-ba76-fe87db2f29c6" providerId="ADAL" clId="{1F0473C7-4658-4108-A080-B1BD93DF9B70}" dt="2021-02-26T01:01:56.426" v="190" actId="20577"/>
          <ac:spMkLst>
            <pc:docMk/>
            <pc:sldMk cId="2289516089" sldId="277"/>
            <ac:spMk id="2" creationId="{1C706211-36F0-4085-9E6C-FFC1CC4444DE}"/>
          </ac:spMkLst>
        </pc:spChg>
        <pc:picChg chg="add mod">
          <ac:chgData name="Ian Nabney" userId="d6603c99-5c95-4d2b-ba76-fe87db2f29c6" providerId="ADAL" clId="{1F0473C7-4658-4108-A080-B1BD93DF9B70}" dt="2021-02-26T01:03:59.956" v="192" actId="1076"/>
          <ac:picMkLst>
            <pc:docMk/>
            <pc:sldMk cId="2289516089" sldId="277"/>
            <ac:picMk id="7" creationId="{26ECFC83-04C6-4293-8D7C-1A1CC092D152}"/>
          </ac:picMkLst>
        </pc:picChg>
        <pc:picChg chg="add mod">
          <ac:chgData name="Ian Nabney" userId="d6603c99-5c95-4d2b-ba76-fe87db2f29c6" providerId="ADAL" clId="{1F0473C7-4658-4108-A080-B1BD93DF9B70}" dt="2021-02-26T01:04:27.503" v="195" actId="1076"/>
          <ac:picMkLst>
            <pc:docMk/>
            <pc:sldMk cId="2289516089" sldId="277"/>
            <ac:picMk id="9" creationId="{E890E890-48F4-4C2A-ADCD-79D771768B07}"/>
          </ac:picMkLst>
        </pc:picChg>
        <pc:picChg chg="add mod">
          <ac:chgData name="Ian Nabney" userId="d6603c99-5c95-4d2b-ba76-fe87db2f29c6" providerId="ADAL" clId="{1F0473C7-4658-4108-A080-B1BD93DF9B70}" dt="2021-02-26T01:05:02.326" v="200" actId="1076"/>
          <ac:picMkLst>
            <pc:docMk/>
            <pc:sldMk cId="2289516089" sldId="277"/>
            <ac:picMk id="11" creationId="{1834F14F-B3CC-4B71-A66A-FD2814E0DCCB}"/>
          </ac:picMkLst>
        </pc:picChg>
      </pc:sldChg>
      <pc:sldChg chg="del">
        <pc:chgData name="Ian Nabney" userId="d6603c99-5c95-4d2b-ba76-fe87db2f29c6" providerId="ADAL" clId="{1F0473C7-4658-4108-A080-B1BD93DF9B70}" dt="2021-02-26T01:00:49.173" v="178" actId="47"/>
        <pc:sldMkLst>
          <pc:docMk/>
          <pc:sldMk cId="4194461092" sldId="277"/>
        </pc:sldMkLst>
      </pc:sldChg>
      <pc:sldChg chg="addSp modSp new mod modTransition">
        <pc:chgData name="Ian Nabney" userId="d6603c99-5c95-4d2b-ba76-fe87db2f29c6" providerId="ADAL" clId="{1F0473C7-4658-4108-A080-B1BD93DF9B70}" dt="2021-02-28T23:30:48.673" v="2475"/>
        <pc:sldMkLst>
          <pc:docMk/>
          <pc:sldMk cId="2825842508" sldId="278"/>
        </pc:sldMkLst>
        <pc:spChg chg="mod">
          <ac:chgData name="Ian Nabney" userId="d6603c99-5c95-4d2b-ba76-fe87db2f29c6" providerId="ADAL" clId="{1F0473C7-4658-4108-A080-B1BD93DF9B70}" dt="2021-02-26T01:08:28.562" v="221" actId="20577"/>
          <ac:spMkLst>
            <pc:docMk/>
            <pc:sldMk cId="2825842508" sldId="278"/>
            <ac:spMk id="2" creationId="{C43F2810-28FE-4C2E-BA50-10AE361D1B53}"/>
          </ac:spMkLst>
        </pc:spChg>
        <pc:spChg chg="add mod">
          <ac:chgData name="Ian Nabney" userId="d6603c99-5c95-4d2b-ba76-fe87db2f29c6" providerId="ADAL" clId="{1F0473C7-4658-4108-A080-B1BD93DF9B70}" dt="2021-02-27T15:22:29.620" v="865" actId="20577"/>
          <ac:spMkLst>
            <pc:docMk/>
            <pc:sldMk cId="2825842508" sldId="278"/>
            <ac:spMk id="6" creationId="{1A85EC43-0AF8-44DC-AFF9-5054E6A064AC}"/>
          </ac:spMkLst>
        </pc:spChg>
      </pc:sldChg>
      <pc:sldChg chg="del">
        <pc:chgData name="Ian Nabney" userId="d6603c99-5c95-4d2b-ba76-fe87db2f29c6" providerId="ADAL" clId="{1F0473C7-4658-4108-A080-B1BD93DF9B70}" dt="2021-02-26T01:00:49.173" v="178" actId="47"/>
        <pc:sldMkLst>
          <pc:docMk/>
          <pc:sldMk cId="3007648936" sldId="278"/>
        </pc:sldMkLst>
      </pc:sldChg>
      <pc:sldChg chg="addSp modSp new mod modTransition">
        <pc:chgData name="Ian Nabney" userId="d6603c99-5c95-4d2b-ba76-fe87db2f29c6" providerId="ADAL" clId="{1F0473C7-4658-4108-A080-B1BD93DF9B70}" dt="2021-02-28T23:30:48.673" v="2475"/>
        <pc:sldMkLst>
          <pc:docMk/>
          <pc:sldMk cId="1348415683" sldId="279"/>
        </pc:sldMkLst>
        <pc:spChg chg="mod">
          <ac:chgData name="Ian Nabney" userId="d6603c99-5c95-4d2b-ba76-fe87db2f29c6" providerId="ADAL" clId="{1F0473C7-4658-4108-A080-B1BD93DF9B70}" dt="2021-02-26T01:08:40.515" v="245" actId="20577"/>
          <ac:spMkLst>
            <pc:docMk/>
            <pc:sldMk cId="1348415683" sldId="279"/>
            <ac:spMk id="2" creationId="{2980A143-47B8-49C4-A25D-71EC1095AA16}"/>
          </ac:spMkLst>
        </pc:spChg>
        <pc:spChg chg="add mod">
          <ac:chgData name="Ian Nabney" userId="d6603c99-5c95-4d2b-ba76-fe87db2f29c6" providerId="ADAL" clId="{1F0473C7-4658-4108-A080-B1BD93DF9B70}" dt="2021-02-27T15:31:26.967" v="871" actId="20577"/>
          <ac:spMkLst>
            <pc:docMk/>
            <pc:sldMk cId="1348415683" sldId="279"/>
            <ac:spMk id="6" creationId="{93472FB5-F3C7-4B13-A1A3-3632C82F11EA}"/>
          </ac:spMkLst>
        </pc:spChg>
        <pc:spChg chg="add mod">
          <ac:chgData name="Ian Nabney" userId="d6603c99-5c95-4d2b-ba76-fe87db2f29c6" providerId="ADAL" clId="{1F0473C7-4658-4108-A080-B1BD93DF9B70}" dt="2021-02-27T15:33:45.227" v="936" actId="20577"/>
          <ac:spMkLst>
            <pc:docMk/>
            <pc:sldMk cId="1348415683" sldId="279"/>
            <ac:spMk id="8" creationId="{1A49129B-2DA8-431B-B4B2-42F2D48506BE}"/>
          </ac:spMkLst>
        </pc:spChg>
        <pc:picChg chg="add mod">
          <ac:chgData name="Ian Nabney" userId="d6603c99-5c95-4d2b-ba76-fe87db2f29c6" providerId="ADAL" clId="{1F0473C7-4658-4108-A080-B1BD93DF9B70}" dt="2021-02-27T15:31:39.722" v="873" actId="14100"/>
          <ac:picMkLst>
            <pc:docMk/>
            <pc:sldMk cId="1348415683" sldId="279"/>
            <ac:picMk id="7" creationId="{D0942F23-CB08-4438-9200-B7014BAFD5B5}"/>
          </ac:picMkLst>
        </pc:picChg>
      </pc:sldChg>
      <pc:sldChg chg="del">
        <pc:chgData name="Ian Nabney" userId="d6603c99-5c95-4d2b-ba76-fe87db2f29c6" providerId="ADAL" clId="{1F0473C7-4658-4108-A080-B1BD93DF9B70}" dt="2021-02-26T01:00:49.173" v="178" actId="47"/>
        <pc:sldMkLst>
          <pc:docMk/>
          <pc:sldMk cId="1840138605" sldId="279"/>
        </pc:sldMkLst>
      </pc:sldChg>
      <pc:sldChg chg="del">
        <pc:chgData name="Ian Nabney" userId="d6603c99-5c95-4d2b-ba76-fe87db2f29c6" providerId="ADAL" clId="{1F0473C7-4658-4108-A080-B1BD93DF9B70}" dt="2021-02-26T01:00:49.173" v="178" actId="47"/>
        <pc:sldMkLst>
          <pc:docMk/>
          <pc:sldMk cId="3068852095" sldId="280"/>
        </pc:sldMkLst>
      </pc:sldChg>
      <pc:sldChg chg="addSp modSp new del mod">
        <pc:chgData name="Ian Nabney" userId="d6603c99-5c95-4d2b-ba76-fe87db2f29c6" providerId="ADAL" clId="{1F0473C7-4658-4108-A080-B1BD93DF9B70}" dt="2021-02-27T15:36:30.423" v="937" actId="2696"/>
        <pc:sldMkLst>
          <pc:docMk/>
          <pc:sldMk cId="3591636665" sldId="280"/>
        </pc:sldMkLst>
        <pc:spChg chg="mod">
          <ac:chgData name="Ian Nabney" userId="d6603c99-5c95-4d2b-ba76-fe87db2f29c6" providerId="ADAL" clId="{1F0473C7-4658-4108-A080-B1BD93DF9B70}" dt="2021-02-26T01:09:11.589" v="264" actId="20577"/>
          <ac:spMkLst>
            <pc:docMk/>
            <pc:sldMk cId="3591636665" sldId="280"/>
            <ac:spMk id="2" creationId="{7C58EB1B-9158-421E-9832-53BCA4F64625}"/>
          </ac:spMkLst>
        </pc:spChg>
        <pc:picChg chg="add mod">
          <ac:chgData name="Ian Nabney" userId="d6603c99-5c95-4d2b-ba76-fe87db2f29c6" providerId="ADAL" clId="{1F0473C7-4658-4108-A080-B1BD93DF9B70}" dt="2021-02-26T01:11:27.937" v="267" actId="1076"/>
          <ac:picMkLst>
            <pc:docMk/>
            <pc:sldMk cId="3591636665" sldId="280"/>
            <ac:picMk id="6" creationId="{50781FFC-5166-4433-A711-490362A9DEE3}"/>
          </ac:picMkLst>
        </pc:picChg>
      </pc:sldChg>
      <pc:sldChg chg="addSp modSp new mod modTransition">
        <pc:chgData name="Ian Nabney" userId="d6603c99-5c95-4d2b-ba76-fe87db2f29c6" providerId="ADAL" clId="{1F0473C7-4658-4108-A080-B1BD93DF9B70}" dt="2021-02-28T23:30:48.673" v="2475"/>
        <pc:sldMkLst>
          <pc:docMk/>
          <pc:sldMk cId="402978413" sldId="281"/>
        </pc:sldMkLst>
        <pc:spChg chg="mod">
          <ac:chgData name="Ian Nabney" userId="d6603c99-5c95-4d2b-ba76-fe87db2f29c6" providerId="ADAL" clId="{1F0473C7-4658-4108-A080-B1BD93DF9B70}" dt="2021-02-26T01:12:06.611" v="287" actId="20577"/>
          <ac:spMkLst>
            <pc:docMk/>
            <pc:sldMk cId="402978413" sldId="281"/>
            <ac:spMk id="2" creationId="{3703639B-7DA7-4946-9367-93E2DEC675C6}"/>
          </ac:spMkLst>
        </pc:spChg>
        <pc:spChg chg="add mod">
          <ac:chgData name="Ian Nabney" userId="d6603c99-5c95-4d2b-ba76-fe87db2f29c6" providerId="ADAL" clId="{1F0473C7-4658-4108-A080-B1BD93DF9B70}" dt="2021-02-27T16:49:42.567" v="943" actId="20577"/>
          <ac:spMkLst>
            <pc:docMk/>
            <pc:sldMk cId="402978413" sldId="281"/>
            <ac:spMk id="7" creationId="{3D69230A-4EC2-4219-8BB6-D61A1547CC43}"/>
          </ac:spMkLst>
        </pc:spChg>
        <pc:picChg chg="add mod">
          <ac:chgData name="Ian Nabney" userId="d6603c99-5c95-4d2b-ba76-fe87db2f29c6" providerId="ADAL" clId="{1F0473C7-4658-4108-A080-B1BD93DF9B70}" dt="2021-02-27T16:49:53.440" v="944" actId="1076"/>
          <ac:picMkLst>
            <pc:docMk/>
            <pc:sldMk cId="402978413" sldId="281"/>
            <ac:picMk id="6" creationId="{352F48F3-F64F-4D8D-8E4B-1C6C9E05BAB0}"/>
          </ac:picMkLst>
        </pc:picChg>
      </pc:sldChg>
      <pc:sldChg chg="del">
        <pc:chgData name="Ian Nabney" userId="d6603c99-5c95-4d2b-ba76-fe87db2f29c6" providerId="ADAL" clId="{1F0473C7-4658-4108-A080-B1BD93DF9B70}" dt="2021-02-26T01:00:49.173" v="178" actId="47"/>
        <pc:sldMkLst>
          <pc:docMk/>
          <pc:sldMk cId="2174166349" sldId="281"/>
        </pc:sldMkLst>
      </pc:sldChg>
      <pc:sldChg chg="addSp modSp new mod modTransition">
        <pc:chgData name="Ian Nabney" userId="d6603c99-5c95-4d2b-ba76-fe87db2f29c6" providerId="ADAL" clId="{1F0473C7-4658-4108-A080-B1BD93DF9B70}" dt="2021-02-28T23:30:48.673" v="2475"/>
        <pc:sldMkLst>
          <pc:docMk/>
          <pc:sldMk cId="1295437032" sldId="282"/>
        </pc:sldMkLst>
        <pc:spChg chg="mod">
          <ac:chgData name="Ian Nabney" userId="d6603c99-5c95-4d2b-ba76-fe87db2f29c6" providerId="ADAL" clId="{1F0473C7-4658-4108-A080-B1BD93DF9B70}" dt="2021-02-26T01:12:39.380" v="321" actId="20577"/>
          <ac:spMkLst>
            <pc:docMk/>
            <pc:sldMk cId="1295437032" sldId="282"/>
            <ac:spMk id="2" creationId="{EAF8EBB1-BCED-416E-9DD1-3A10C5203B8F}"/>
          </ac:spMkLst>
        </pc:spChg>
        <pc:spChg chg="add mod">
          <ac:chgData name="Ian Nabney" userId="d6603c99-5c95-4d2b-ba76-fe87db2f29c6" providerId="ADAL" clId="{1F0473C7-4658-4108-A080-B1BD93DF9B70}" dt="2021-02-27T17:12:31.663" v="1023" actId="20577"/>
          <ac:spMkLst>
            <pc:docMk/>
            <pc:sldMk cId="1295437032" sldId="282"/>
            <ac:spMk id="6" creationId="{713B1278-E5BB-4C6A-B195-15FF5C112129}"/>
          </ac:spMkLst>
        </pc:spChg>
        <pc:spChg chg="add mod">
          <ac:chgData name="Ian Nabney" userId="d6603c99-5c95-4d2b-ba76-fe87db2f29c6" providerId="ADAL" clId="{1F0473C7-4658-4108-A080-B1BD93DF9B70}" dt="2021-02-27T17:14:39.927" v="1047" actId="20577"/>
          <ac:spMkLst>
            <pc:docMk/>
            <pc:sldMk cId="1295437032" sldId="282"/>
            <ac:spMk id="8" creationId="{1BB7E699-B826-4E8E-80C6-88DEEFE6DDD5}"/>
          </ac:spMkLst>
        </pc:spChg>
        <pc:picChg chg="add mod">
          <ac:chgData name="Ian Nabney" userId="d6603c99-5c95-4d2b-ba76-fe87db2f29c6" providerId="ADAL" clId="{1F0473C7-4658-4108-A080-B1BD93DF9B70}" dt="2021-02-27T17:13:43.915" v="1025" actId="1076"/>
          <ac:picMkLst>
            <pc:docMk/>
            <pc:sldMk cId="1295437032" sldId="282"/>
            <ac:picMk id="7" creationId="{47F40F9E-0F1F-4255-8463-7B7D196939A0}"/>
          </ac:picMkLst>
        </pc:picChg>
      </pc:sldChg>
      <pc:sldChg chg="del">
        <pc:chgData name="Ian Nabney" userId="d6603c99-5c95-4d2b-ba76-fe87db2f29c6" providerId="ADAL" clId="{1F0473C7-4658-4108-A080-B1BD93DF9B70}" dt="2021-02-26T01:00:49.173" v="178" actId="47"/>
        <pc:sldMkLst>
          <pc:docMk/>
          <pc:sldMk cId="2386776082" sldId="282"/>
        </pc:sldMkLst>
      </pc:sldChg>
      <pc:sldChg chg="addSp modSp new mod modTransition">
        <pc:chgData name="Ian Nabney" userId="d6603c99-5c95-4d2b-ba76-fe87db2f29c6" providerId="ADAL" clId="{1F0473C7-4658-4108-A080-B1BD93DF9B70}" dt="2021-02-28T23:30:48.673" v="2475"/>
        <pc:sldMkLst>
          <pc:docMk/>
          <pc:sldMk cId="784109402" sldId="283"/>
        </pc:sldMkLst>
        <pc:spChg chg="mod">
          <ac:chgData name="Ian Nabney" userId="d6603c99-5c95-4d2b-ba76-fe87db2f29c6" providerId="ADAL" clId="{1F0473C7-4658-4108-A080-B1BD93DF9B70}" dt="2021-02-26T01:19:11.588" v="339" actId="20577"/>
          <ac:spMkLst>
            <pc:docMk/>
            <pc:sldMk cId="784109402" sldId="283"/>
            <ac:spMk id="2" creationId="{E043663B-B8CD-4B68-8E1B-939A974543E6}"/>
          </ac:spMkLst>
        </pc:spChg>
        <pc:spChg chg="add mod">
          <ac:chgData name="Ian Nabney" userId="d6603c99-5c95-4d2b-ba76-fe87db2f29c6" providerId="ADAL" clId="{1F0473C7-4658-4108-A080-B1BD93DF9B70}" dt="2021-02-27T17:28:09.935" v="1162" actId="21"/>
          <ac:spMkLst>
            <pc:docMk/>
            <pc:sldMk cId="784109402" sldId="283"/>
            <ac:spMk id="6" creationId="{6AC86002-2390-4B59-BE6C-6D48C537BD93}"/>
          </ac:spMkLst>
        </pc:spChg>
      </pc:sldChg>
      <pc:sldChg chg="del">
        <pc:chgData name="Ian Nabney" userId="d6603c99-5c95-4d2b-ba76-fe87db2f29c6" providerId="ADAL" clId="{1F0473C7-4658-4108-A080-B1BD93DF9B70}" dt="2021-02-26T01:00:49.173" v="178" actId="47"/>
        <pc:sldMkLst>
          <pc:docMk/>
          <pc:sldMk cId="3183366548" sldId="283"/>
        </pc:sldMkLst>
      </pc:sldChg>
      <pc:sldChg chg="addSp modSp new mod modTransition">
        <pc:chgData name="Ian Nabney" userId="d6603c99-5c95-4d2b-ba76-fe87db2f29c6" providerId="ADAL" clId="{1F0473C7-4658-4108-A080-B1BD93DF9B70}" dt="2021-02-28T23:30:48.673" v="2475"/>
        <pc:sldMkLst>
          <pc:docMk/>
          <pc:sldMk cId="766861293" sldId="284"/>
        </pc:sldMkLst>
        <pc:spChg chg="mod">
          <ac:chgData name="Ian Nabney" userId="d6603c99-5c95-4d2b-ba76-fe87db2f29c6" providerId="ADAL" clId="{1F0473C7-4658-4108-A080-B1BD93DF9B70}" dt="2021-02-26T01:19:20.977" v="352" actId="20577"/>
          <ac:spMkLst>
            <pc:docMk/>
            <pc:sldMk cId="766861293" sldId="284"/>
            <ac:spMk id="2" creationId="{CEA8E800-2239-40C6-A94E-7FE2FB527312}"/>
          </ac:spMkLst>
        </pc:spChg>
        <pc:spChg chg="add mod">
          <ac:chgData name="Ian Nabney" userId="d6603c99-5c95-4d2b-ba76-fe87db2f29c6" providerId="ADAL" clId="{1F0473C7-4658-4108-A080-B1BD93DF9B70}" dt="2021-02-27T17:37:42.058" v="1367" actId="255"/>
          <ac:spMkLst>
            <pc:docMk/>
            <pc:sldMk cId="766861293" sldId="284"/>
            <ac:spMk id="6" creationId="{B5819674-B073-4F9A-9698-EC0F583C2353}"/>
          </ac:spMkLst>
        </pc:spChg>
      </pc:sldChg>
      <pc:sldChg chg="del">
        <pc:chgData name="Ian Nabney" userId="d6603c99-5c95-4d2b-ba76-fe87db2f29c6" providerId="ADAL" clId="{1F0473C7-4658-4108-A080-B1BD93DF9B70}" dt="2021-02-26T01:00:49.173" v="178" actId="47"/>
        <pc:sldMkLst>
          <pc:docMk/>
          <pc:sldMk cId="2540274800" sldId="284"/>
        </pc:sldMkLst>
      </pc:sldChg>
      <pc:sldChg chg="del">
        <pc:chgData name="Ian Nabney" userId="d6603c99-5c95-4d2b-ba76-fe87db2f29c6" providerId="ADAL" clId="{1F0473C7-4658-4108-A080-B1BD93DF9B70}" dt="2021-02-26T01:00:49.173" v="178" actId="47"/>
        <pc:sldMkLst>
          <pc:docMk/>
          <pc:sldMk cId="860985077" sldId="285"/>
        </pc:sldMkLst>
      </pc:sldChg>
      <pc:sldChg chg="addSp modSp new mod modTransition">
        <pc:chgData name="Ian Nabney" userId="d6603c99-5c95-4d2b-ba76-fe87db2f29c6" providerId="ADAL" clId="{1F0473C7-4658-4108-A080-B1BD93DF9B70}" dt="2021-02-28T23:30:48.673" v="2475"/>
        <pc:sldMkLst>
          <pc:docMk/>
          <pc:sldMk cId="878075581" sldId="285"/>
        </pc:sldMkLst>
        <pc:spChg chg="mod">
          <ac:chgData name="Ian Nabney" userId="d6603c99-5c95-4d2b-ba76-fe87db2f29c6" providerId="ADAL" clId="{1F0473C7-4658-4108-A080-B1BD93DF9B70}" dt="2021-02-26T01:20:01.360" v="398" actId="14100"/>
          <ac:spMkLst>
            <pc:docMk/>
            <pc:sldMk cId="878075581" sldId="285"/>
            <ac:spMk id="2" creationId="{3C17F469-F5ED-4E70-A2A3-985172CD188D}"/>
          </ac:spMkLst>
        </pc:spChg>
        <pc:spChg chg="add mod">
          <ac:chgData name="Ian Nabney" userId="d6603c99-5c95-4d2b-ba76-fe87db2f29c6" providerId="ADAL" clId="{1F0473C7-4658-4108-A080-B1BD93DF9B70}" dt="2021-02-27T17:39:22.152" v="1402" actId="255"/>
          <ac:spMkLst>
            <pc:docMk/>
            <pc:sldMk cId="878075581" sldId="285"/>
            <ac:spMk id="7" creationId="{D7E8C441-922F-45BC-AD88-417CEE2DF76B}"/>
          </ac:spMkLst>
        </pc:spChg>
        <pc:picChg chg="add mod">
          <ac:chgData name="Ian Nabney" userId="d6603c99-5c95-4d2b-ba76-fe87db2f29c6" providerId="ADAL" clId="{1F0473C7-4658-4108-A080-B1BD93DF9B70}" dt="2021-02-27T17:38:11.750" v="1369" actId="1076"/>
          <ac:picMkLst>
            <pc:docMk/>
            <pc:sldMk cId="878075581" sldId="285"/>
            <ac:picMk id="6" creationId="{377507E8-D576-452C-B1C3-BB1A868B16E7}"/>
          </ac:picMkLst>
        </pc:picChg>
      </pc:sldChg>
      <pc:sldChg chg="addSp modSp new mod modTransition">
        <pc:chgData name="Ian Nabney" userId="d6603c99-5c95-4d2b-ba76-fe87db2f29c6" providerId="ADAL" clId="{1F0473C7-4658-4108-A080-B1BD93DF9B70}" dt="2021-02-28T23:30:48.673" v="2475"/>
        <pc:sldMkLst>
          <pc:docMk/>
          <pc:sldMk cId="2095289728" sldId="286"/>
        </pc:sldMkLst>
        <pc:spChg chg="mod">
          <ac:chgData name="Ian Nabney" userId="d6603c99-5c95-4d2b-ba76-fe87db2f29c6" providerId="ADAL" clId="{1F0473C7-4658-4108-A080-B1BD93DF9B70}" dt="2021-02-26T01:20:18.172" v="417" actId="20577"/>
          <ac:spMkLst>
            <pc:docMk/>
            <pc:sldMk cId="2095289728" sldId="286"/>
            <ac:spMk id="2" creationId="{3D085C55-31A4-43E1-8655-3E8919F4ADB1}"/>
          </ac:spMkLst>
        </pc:spChg>
        <pc:spChg chg="add mod">
          <ac:chgData name="Ian Nabney" userId="d6603c99-5c95-4d2b-ba76-fe87db2f29c6" providerId="ADAL" clId="{1F0473C7-4658-4108-A080-B1BD93DF9B70}" dt="2021-02-27T17:41:04.780" v="1423" actId="15"/>
          <ac:spMkLst>
            <pc:docMk/>
            <pc:sldMk cId="2095289728" sldId="286"/>
            <ac:spMk id="6" creationId="{0665B2C8-E980-4E3D-A6D4-3CC82CB53164}"/>
          </ac:spMkLst>
        </pc:spChg>
        <pc:picChg chg="add mod">
          <ac:chgData name="Ian Nabney" userId="d6603c99-5c95-4d2b-ba76-fe87db2f29c6" providerId="ADAL" clId="{1F0473C7-4658-4108-A080-B1BD93DF9B70}" dt="2021-02-27T17:41:38.065" v="1425" actId="1076"/>
          <ac:picMkLst>
            <pc:docMk/>
            <pc:sldMk cId="2095289728" sldId="286"/>
            <ac:picMk id="7" creationId="{0188C061-5F97-4BB2-AEC7-DA731301E9D2}"/>
          </ac:picMkLst>
        </pc:picChg>
      </pc:sldChg>
      <pc:sldChg chg="del">
        <pc:chgData name="Ian Nabney" userId="d6603c99-5c95-4d2b-ba76-fe87db2f29c6" providerId="ADAL" clId="{1F0473C7-4658-4108-A080-B1BD93DF9B70}" dt="2021-02-26T01:00:49.173" v="178" actId="47"/>
        <pc:sldMkLst>
          <pc:docMk/>
          <pc:sldMk cId="3351266340" sldId="286"/>
        </pc:sldMkLst>
      </pc:sldChg>
      <pc:sldChg chg="del">
        <pc:chgData name="Ian Nabney" userId="d6603c99-5c95-4d2b-ba76-fe87db2f29c6" providerId="ADAL" clId="{1F0473C7-4658-4108-A080-B1BD93DF9B70}" dt="2021-02-26T01:00:49.173" v="178" actId="47"/>
        <pc:sldMkLst>
          <pc:docMk/>
          <pc:sldMk cId="875196543" sldId="287"/>
        </pc:sldMkLst>
      </pc:sldChg>
      <pc:sldChg chg="addSp modSp new mod modTransition">
        <pc:chgData name="Ian Nabney" userId="d6603c99-5c95-4d2b-ba76-fe87db2f29c6" providerId="ADAL" clId="{1F0473C7-4658-4108-A080-B1BD93DF9B70}" dt="2021-02-28T23:30:48.673" v="2475"/>
        <pc:sldMkLst>
          <pc:docMk/>
          <pc:sldMk cId="2068347950" sldId="287"/>
        </pc:sldMkLst>
        <pc:spChg chg="mod">
          <ac:chgData name="Ian Nabney" userId="d6603c99-5c95-4d2b-ba76-fe87db2f29c6" providerId="ADAL" clId="{1F0473C7-4658-4108-A080-B1BD93DF9B70}" dt="2021-02-26T01:21:59.865" v="447" actId="20577"/>
          <ac:spMkLst>
            <pc:docMk/>
            <pc:sldMk cId="2068347950" sldId="287"/>
            <ac:spMk id="2" creationId="{754A231F-06CC-48B8-A1F6-84C613C6BCC3}"/>
          </ac:spMkLst>
        </pc:spChg>
        <pc:spChg chg="add mod">
          <ac:chgData name="Ian Nabney" userId="d6603c99-5c95-4d2b-ba76-fe87db2f29c6" providerId="ADAL" clId="{1F0473C7-4658-4108-A080-B1BD93DF9B70}" dt="2021-02-27T17:50:54.111" v="1473" actId="207"/>
          <ac:spMkLst>
            <pc:docMk/>
            <pc:sldMk cId="2068347950" sldId="287"/>
            <ac:spMk id="6" creationId="{C980C1C7-3D0E-4CF8-BDF6-935B2BB79859}"/>
          </ac:spMkLst>
        </pc:spChg>
      </pc:sldChg>
      <pc:sldChg chg="addSp modSp new mod modTransition">
        <pc:chgData name="Ian Nabney" userId="d6603c99-5c95-4d2b-ba76-fe87db2f29c6" providerId="ADAL" clId="{1F0473C7-4658-4108-A080-B1BD93DF9B70}" dt="2021-02-28T23:30:48.673" v="2475"/>
        <pc:sldMkLst>
          <pc:docMk/>
          <pc:sldMk cId="1526948536" sldId="288"/>
        </pc:sldMkLst>
        <pc:spChg chg="mod">
          <ac:chgData name="Ian Nabney" userId="d6603c99-5c95-4d2b-ba76-fe87db2f29c6" providerId="ADAL" clId="{1F0473C7-4658-4108-A080-B1BD93DF9B70}" dt="2021-02-26T01:22:29.476" v="476" actId="20577"/>
          <ac:spMkLst>
            <pc:docMk/>
            <pc:sldMk cId="1526948536" sldId="288"/>
            <ac:spMk id="2" creationId="{F4FDC9BB-4626-43CD-8069-3D53EEFBD64E}"/>
          </ac:spMkLst>
        </pc:spChg>
        <pc:spChg chg="add mod">
          <ac:chgData name="Ian Nabney" userId="d6603c99-5c95-4d2b-ba76-fe87db2f29c6" providerId="ADAL" clId="{1F0473C7-4658-4108-A080-B1BD93DF9B70}" dt="2021-02-27T18:03:27.370" v="1585" actId="20577"/>
          <ac:spMkLst>
            <pc:docMk/>
            <pc:sldMk cId="1526948536" sldId="288"/>
            <ac:spMk id="6" creationId="{94A8E462-A9DD-4867-B585-B260D619A17A}"/>
          </ac:spMkLst>
        </pc:spChg>
      </pc:sldChg>
      <pc:sldChg chg="del">
        <pc:chgData name="Ian Nabney" userId="d6603c99-5c95-4d2b-ba76-fe87db2f29c6" providerId="ADAL" clId="{1F0473C7-4658-4108-A080-B1BD93DF9B70}" dt="2021-02-26T01:00:49.173" v="178" actId="47"/>
        <pc:sldMkLst>
          <pc:docMk/>
          <pc:sldMk cId="3252982314" sldId="288"/>
        </pc:sldMkLst>
      </pc:sldChg>
      <pc:sldChg chg="addSp modSp new mod modTransition">
        <pc:chgData name="Ian Nabney" userId="d6603c99-5c95-4d2b-ba76-fe87db2f29c6" providerId="ADAL" clId="{1F0473C7-4658-4108-A080-B1BD93DF9B70}" dt="2021-02-28T23:30:48.673" v="2475"/>
        <pc:sldMkLst>
          <pc:docMk/>
          <pc:sldMk cId="2764470482" sldId="289"/>
        </pc:sldMkLst>
        <pc:spChg chg="mod">
          <ac:chgData name="Ian Nabney" userId="d6603c99-5c95-4d2b-ba76-fe87db2f29c6" providerId="ADAL" clId="{1F0473C7-4658-4108-A080-B1BD93DF9B70}" dt="2021-02-26T01:22:43.899" v="505" actId="20577"/>
          <ac:spMkLst>
            <pc:docMk/>
            <pc:sldMk cId="2764470482" sldId="289"/>
            <ac:spMk id="2" creationId="{2F26AD3F-13EB-4B9B-8675-481C6710C619}"/>
          </ac:spMkLst>
        </pc:spChg>
        <pc:spChg chg="add mod">
          <ac:chgData name="Ian Nabney" userId="d6603c99-5c95-4d2b-ba76-fe87db2f29c6" providerId="ADAL" clId="{1F0473C7-4658-4108-A080-B1BD93DF9B70}" dt="2021-02-27T18:38:16.670" v="1745" actId="6549"/>
          <ac:spMkLst>
            <pc:docMk/>
            <pc:sldMk cId="2764470482" sldId="289"/>
            <ac:spMk id="6" creationId="{F1467C30-B5D4-45B7-B730-D5B6DC9972F8}"/>
          </ac:spMkLst>
        </pc:spChg>
      </pc:sldChg>
      <pc:sldChg chg="del">
        <pc:chgData name="Ian Nabney" userId="d6603c99-5c95-4d2b-ba76-fe87db2f29c6" providerId="ADAL" clId="{1F0473C7-4658-4108-A080-B1BD93DF9B70}" dt="2021-02-26T01:00:49.173" v="178" actId="47"/>
        <pc:sldMkLst>
          <pc:docMk/>
          <pc:sldMk cId="3088204072" sldId="289"/>
        </pc:sldMkLst>
      </pc:sldChg>
      <pc:sldChg chg="del">
        <pc:chgData name="Ian Nabney" userId="d6603c99-5c95-4d2b-ba76-fe87db2f29c6" providerId="ADAL" clId="{1F0473C7-4658-4108-A080-B1BD93DF9B70}" dt="2021-02-26T01:00:49.173" v="178" actId="47"/>
        <pc:sldMkLst>
          <pc:docMk/>
          <pc:sldMk cId="1044827636" sldId="290"/>
        </pc:sldMkLst>
      </pc:sldChg>
      <pc:sldChg chg="addSp modSp new mod modTransition">
        <pc:chgData name="Ian Nabney" userId="d6603c99-5c95-4d2b-ba76-fe87db2f29c6" providerId="ADAL" clId="{1F0473C7-4658-4108-A080-B1BD93DF9B70}" dt="2021-02-28T23:30:48.673" v="2475"/>
        <pc:sldMkLst>
          <pc:docMk/>
          <pc:sldMk cId="2674500341" sldId="290"/>
        </pc:sldMkLst>
        <pc:spChg chg="mod">
          <ac:chgData name="Ian Nabney" userId="d6603c99-5c95-4d2b-ba76-fe87db2f29c6" providerId="ADAL" clId="{1F0473C7-4658-4108-A080-B1BD93DF9B70}" dt="2021-02-26T01:23:10.235" v="530" actId="20577"/>
          <ac:spMkLst>
            <pc:docMk/>
            <pc:sldMk cId="2674500341" sldId="290"/>
            <ac:spMk id="2" creationId="{ECA4C883-F98F-474F-9B56-049E3027063E}"/>
          </ac:spMkLst>
        </pc:spChg>
        <pc:spChg chg="add mod">
          <ac:chgData name="Ian Nabney" userId="d6603c99-5c95-4d2b-ba76-fe87db2f29c6" providerId="ADAL" clId="{1F0473C7-4658-4108-A080-B1BD93DF9B70}" dt="2021-02-27T18:39:16.656" v="1749" actId="20577"/>
          <ac:spMkLst>
            <pc:docMk/>
            <pc:sldMk cId="2674500341" sldId="290"/>
            <ac:spMk id="6" creationId="{6DD1E246-632F-4460-BC50-920D5F1000C1}"/>
          </ac:spMkLst>
        </pc:spChg>
      </pc:sldChg>
      <pc:sldChg chg="addSp modSp new mod modTransition">
        <pc:chgData name="Ian Nabney" userId="d6603c99-5c95-4d2b-ba76-fe87db2f29c6" providerId="ADAL" clId="{1F0473C7-4658-4108-A080-B1BD93DF9B70}" dt="2021-02-28T23:30:48.673" v="2475"/>
        <pc:sldMkLst>
          <pc:docMk/>
          <pc:sldMk cId="275304810" sldId="291"/>
        </pc:sldMkLst>
        <pc:spChg chg="mod">
          <ac:chgData name="Ian Nabney" userId="d6603c99-5c95-4d2b-ba76-fe87db2f29c6" providerId="ADAL" clId="{1F0473C7-4658-4108-A080-B1BD93DF9B70}" dt="2021-02-26T01:23:18.627" v="536" actId="20577"/>
          <ac:spMkLst>
            <pc:docMk/>
            <pc:sldMk cId="275304810" sldId="291"/>
            <ac:spMk id="2" creationId="{129734E0-4CC5-47A6-A24B-2C81022BEF81}"/>
          </ac:spMkLst>
        </pc:spChg>
        <pc:spChg chg="add mod">
          <ac:chgData name="Ian Nabney" userId="d6603c99-5c95-4d2b-ba76-fe87db2f29c6" providerId="ADAL" clId="{1F0473C7-4658-4108-A080-B1BD93DF9B70}" dt="2021-02-27T18:42:01.781" v="1765" actId="255"/>
          <ac:spMkLst>
            <pc:docMk/>
            <pc:sldMk cId="275304810" sldId="291"/>
            <ac:spMk id="6" creationId="{2C0AF39A-5CBE-48C8-9F6F-AE253E05A9D2}"/>
          </ac:spMkLst>
        </pc:spChg>
        <pc:picChg chg="add mod">
          <ac:chgData name="Ian Nabney" userId="d6603c99-5c95-4d2b-ba76-fe87db2f29c6" providerId="ADAL" clId="{1F0473C7-4658-4108-A080-B1BD93DF9B70}" dt="2021-02-27T18:42:35.885" v="1767" actId="1076"/>
          <ac:picMkLst>
            <pc:docMk/>
            <pc:sldMk cId="275304810" sldId="291"/>
            <ac:picMk id="8" creationId="{0B3D0571-DA47-4444-B120-18982EED24E6}"/>
          </ac:picMkLst>
        </pc:picChg>
      </pc:sldChg>
      <pc:sldChg chg="del">
        <pc:chgData name="Ian Nabney" userId="d6603c99-5c95-4d2b-ba76-fe87db2f29c6" providerId="ADAL" clId="{1F0473C7-4658-4108-A080-B1BD93DF9B70}" dt="2021-02-26T01:00:49.173" v="178" actId="47"/>
        <pc:sldMkLst>
          <pc:docMk/>
          <pc:sldMk cId="2277738277" sldId="291"/>
        </pc:sldMkLst>
      </pc:sldChg>
      <pc:sldChg chg="addSp modSp new mod modTransition">
        <pc:chgData name="Ian Nabney" userId="d6603c99-5c95-4d2b-ba76-fe87db2f29c6" providerId="ADAL" clId="{1F0473C7-4658-4108-A080-B1BD93DF9B70}" dt="2021-02-28T23:30:48.673" v="2475"/>
        <pc:sldMkLst>
          <pc:docMk/>
          <pc:sldMk cId="1148512277" sldId="292"/>
        </pc:sldMkLst>
        <pc:spChg chg="mod">
          <ac:chgData name="Ian Nabney" userId="d6603c99-5c95-4d2b-ba76-fe87db2f29c6" providerId="ADAL" clId="{1F0473C7-4658-4108-A080-B1BD93DF9B70}" dt="2021-02-26T01:23:36.105" v="540" actId="20577"/>
          <ac:spMkLst>
            <pc:docMk/>
            <pc:sldMk cId="1148512277" sldId="292"/>
            <ac:spMk id="2" creationId="{0B87256B-3DC5-4FA2-8A45-9A798F0F6F7E}"/>
          </ac:spMkLst>
        </pc:spChg>
        <pc:spChg chg="add mod">
          <ac:chgData name="Ian Nabney" userId="d6603c99-5c95-4d2b-ba76-fe87db2f29c6" providerId="ADAL" clId="{1F0473C7-4658-4108-A080-B1BD93DF9B70}" dt="2021-02-27T20:35:11.771" v="1835" actId="20577"/>
          <ac:spMkLst>
            <pc:docMk/>
            <pc:sldMk cId="1148512277" sldId="292"/>
            <ac:spMk id="6" creationId="{0C6BCBB7-68B5-4DD4-AB25-389F3854EBAE}"/>
          </ac:spMkLst>
        </pc:spChg>
        <pc:picChg chg="add mod">
          <ac:chgData name="Ian Nabney" userId="d6603c99-5c95-4d2b-ba76-fe87db2f29c6" providerId="ADAL" clId="{1F0473C7-4658-4108-A080-B1BD93DF9B70}" dt="2021-02-27T20:35:51.882" v="1838" actId="14100"/>
          <ac:picMkLst>
            <pc:docMk/>
            <pc:sldMk cId="1148512277" sldId="292"/>
            <ac:picMk id="8" creationId="{DAEAFCFD-CCD0-478A-A0D8-8ADCBE392DC1}"/>
          </ac:picMkLst>
        </pc:picChg>
      </pc:sldChg>
      <pc:sldChg chg="del">
        <pc:chgData name="Ian Nabney" userId="d6603c99-5c95-4d2b-ba76-fe87db2f29c6" providerId="ADAL" clId="{1F0473C7-4658-4108-A080-B1BD93DF9B70}" dt="2021-02-26T01:00:49.173" v="178" actId="47"/>
        <pc:sldMkLst>
          <pc:docMk/>
          <pc:sldMk cId="3331514505" sldId="292"/>
        </pc:sldMkLst>
      </pc:sldChg>
      <pc:sldChg chg="addSp modSp new mod modTransition">
        <pc:chgData name="Ian Nabney" userId="d6603c99-5c95-4d2b-ba76-fe87db2f29c6" providerId="ADAL" clId="{1F0473C7-4658-4108-A080-B1BD93DF9B70}" dt="2021-02-28T23:30:48.673" v="2475"/>
        <pc:sldMkLst>
          <pc:docMk/>
          <pc:sldMk cId="418034124" sldId="293"/>
        </pc:sldMkLst>
        <pc:spChg chg="mod">
          <ac:chgData name="Ian Nabney" userId="d6603c99-5c95-4d2b-ba76-fe87db2f29c6" providerId="ADAL" clId="{1F0473C7-4658-4108-A080-B1BD93DF9B70}" dt="2021-02-26T01:38:38.131" v="551" actId="20577"/>
          <ac:spMkLst>
            <pc:docMk/>
            <pc:sldMk cId="418034124" sldId="293"/>
            <ac:spMk id="2" creationId="{0C6EE8D2-E6BB-4850-AC0A-841DF42DC7EB}"/>
          </ac:spMkLst>
        </pc:spChg>
        <pc:spChg chg="add mod">
          <ac:chgData name="Ian Nabney" userId="d6603c99-5c95-4d2b-ba76-fe87db2f29c6" providerId="ADAL" clId="{1F0473C7-4658-4108-A080-B1BD93DF9B70}" dt="2021-02-27T20:46:50.198" v="2372" actId="255"/>
          <ac:spMkLst>
            <pc:docMk/>
            <pc:sldMk cId="418034124" sldId="293"/>
            <ac:spMk id="6" creationId="{02B492A1-691F-4157-A477-25882CA33BBA}"/>
          </ac:spMkLst>
        </pc:spChg>
      </pc:sldChg>
      <pc:sldChg chg="del">
        <pc:chgData name="Ian Nabney" userId="d6603c99-5c95-4d2b-ba76-fe87db2f29c6" providerId="ADAL" clId="{1F0473C7-4658-4108-A080-B1BD93DF9B70}" dt="2021-02-26T01:00:49.173" v="178" actId="47"/>
        <pc:sldMkLst>
          <pc:docMk/>
          <pc:sldMk cId="1005482976" sldId="293"/>
        </pc:sldMkLst>
      </pc:sldChg>
      <pc:sldChg chg="addSp modSp new mod modTransition">
        <pc:chgData name="Ian Nabney" userId="d6603c99-5c95-4d2b-ba76-fe87db2f29c6" providerId="ADAL" clId="{1F0473C7-4658-4108-A080-B1BD93DF9B70}" dt="2021-02-28T23:30:48.673" v="2475"/>
        <pc:sldMkLst>
          <pc:docMk/>
          <pc:sldMk cId="3463273730" sldId="294"/>
        </pc:sldMkLst>
        <pc:spChg chg="mod">
          <ac:chgData name="Ian Nabney" userId="d6603c99-5c95-4d2b-ba76-fe87db2f29c6" providerId="ADAL" clId="{1F0473C7-4658-4108-A080-B1BD93DF9B70}" dt="2021-02-27T17:04:28.704" v="977" actId="20577"/>
          <ac:spMkLst>
            <pc:docMk/>
            <pc:sldMk cId="3463273730" sldId="294"/>
            <ac:spMk id="2" creationId="{65FD38C3-ED3A-4CB6-AAC6-1E29A5DDE7B8}"/>
          </ac:spMkLst>
        </pc:spChg>
        <pc:spChg chg="add mod">
          <ac:chgData name="Ian Nabney" userId="d6603c99-5c95-4d2b-ba76-fe87db2f29c6" providerId="ADAL" clId="{1F0473C7-4658-4108-A080-B1BD93DF9B70}" dt="2021-02-27T17:06:43.758" v="1017" actId="6549"/>
          <ac:spMkLst>
            <pc:docMk/>
            <pc:sldMk cId="3463273730" sldId="294"/>
            <ac:spMk id="7" creationId="{F38D7E65-3B57-4F44-A9A2-9FC5F401FE46}"/>
          </ac:spMkLst>
        </pc:spChg>
        <pc:picChg chg="add mod">
          <ac:chgData name="Ian Nabney" userId="d6603c99-5c95-4d2b-ba76-fe87db2f29c6" providerId="ADAL" clId="{1F0473C7-4658-4108-A080-B1BD93DF9B70}" dt="2021-02-27T17:04:37.054" v="980" actId="14100"/>
          <ac:picMkLst>
            <pc:docMk/>
            <pc:sldMk cId="3463273730" sldId="294"/>
            <ac:picMk id="6" creationId="{F8964138-9EC3-4BED-B080-C1240BF63135}"/>
          </ac:picMkLst>
        </pc:picChg>
      </pc:sldChg>
      <pc:sldChg chg="addSp delSp modSp new mod modTransition">
        <pc:chgData name="Ian Nabney" userId="d6603c99-5c95-4d2b-ba76-fe87db2f29c6" providerId="ADAL" clId="{1F0473C7-4658-4108-A080-B1BD93DF9B70}" dt="2021-02-28T23:30:48.673" v="2475"/>
        <pc:sldMkLst>
          <pc:docMk/>
          <pc:sldMk cId="283307172" sldId="295"/>
        </pc:sldMkLst>
        <pc:spChg chg="mod">
          <ac:chgData name="Ian Nabney" userId="d6603c99-5c95-4d2b-ba76-fe87db2f29c6" providerId="ADAL" clId="{1F0473C7-4658-4108-A080-B1BD93DF9B70}" dt="2021-02-27T17:27:52.696" v="1158" actId="20577"/>
          <ac:spMkLst>
            <pc:docMk/>
            <pc:sldMk cId="283307172" sldId="295"/>
            <ac:spMk id="2" creationId="{66FCFD50-BE39-498C-8BCD-732A3981E8A5}"/>
          </ac:spMkLst>
        </pc:spChg>
        <pc:spChg chg="add del mod">
          <ac:chgData name="Ian Nabney" userId="d6603c99-5c95-4d2b-ba76-fe87db2f29c6" providerId="ADAL" clId="{1F0473C7-4658-4108-A080-B1BD93DF9B70}" dt="2021-02-27T17:28:02.738" v="1161"/>
          <ac:spMkLst>
            <pc:docMk/>
            <pc:sldMk cId="283307172" sldId="295"/>
            <ac:spMk id="6" creationId="{722A9A02-5778-4D16-84BC-687867BD2980}"/>
          </ac:spMkLst>
        </pc:spChg>
        <pc:spChg chg="add mod">
          <ac:chgData name="Ian Nabney" userId="d6603c99-5c95-4d2b-ba76-fe87db2f29c6" providerId="ADAL" clId="{1F0473C7-4658-4108-A080-B1BD93DF9B70}" dt="2021-02-27T17:29:30.627" v="1173" actId="20577"/>
          <ac:spMkLst>
            <pc:docMk/>
            <pc:sldMk cId="283307172" sldId="295"/>
            <ac:spMk id="7" creationId="{1BD2F1AE-CD49-46DB-9B5B-385FF196CFD9}"/>
          </ac:spMkLst>
        </pc:spChg>
      </pc:sldChg>
      <pc:sldChg chg="addSp modSp new mod modTransition">
        <pc:chgData name="Ian Nabney" userId="d6603c99-5c95-4d2b-ba76-fe87db2f29c6" providerId="ADAL" clId="{1F0473C7-4658-4108-A080-B1BD93DF9B70}" dt="2021-02-28T23:30:48.673" v="2475"/>
        <pc:sldMkLst>
          <pc:docMk/>
          <pc:sldMk cId="2616320062" sldId="296"/>
        </pc:sldMkLst>
        <pc:spChg chg="mod">
          <ac:chgData name="Ian Nabney" userId="d6603c99-5c95-4d2b-ba76-fe87db2f29c6" providerId="ADAL" clId="{1F0473C7-4658-4108-A080-B1BD93DF9B70}" dt="2021-02-27T18:05:59.901" v="1621" actId="20577"/>
          <ac:spMkLst>
            <pc:docMk/>
            <pc:sldMk cId="2616320062" sldId="296"/>
            <ac:spMk id="2" creationId="{766F9B2A-4393-4BB8-A363-F2BFAEE9AED9}"/>
          </ac:spMkLst>
        </pc:spChg>
        <pc:spChg chg="add mod">
          <ac:chgData name="Ian Nabney" userId="d6603c99-5c95-4d2b-ba76-fe87db2f29c6" providerId="ADAL" clId="{1F0473C7-4658-4108-A080-B1BD93DF9B70}" dt="2021-02-27T18:08:33.270" v="1638"/>
          <ac:spMkLst>
            <pc:docMk/>
            <pc:sldMk cId="2616320062" sldId="296"/>
            <ac:spMk id="7" creationId="{97624BE0-49F4-4DA4-B129-06E2D0E64E8E}"/>
          </ac:spMkLst>
        </pc:spChg>
        <pc:picChg chg="add mod">
          <ac:chgData name="Ian Nabney" userId="d6603c99-5c95-4d2b-ba76-fe87db2f29c6" providerId="ADAL" clId="{1F0473C7-4658-4108-A080-B1BD93DF9B70}" dt="2021-02-27T18:07:56.979" v="1631" actId="1076"/>
          <ac:picMkLst>
            <pc:docMk/>
            <pc:sldMk cId="2616320062" sldId="296"/>
            <ac:picMk id="6" creationId="{B2F1ECD4-976E-49BA-B78E-17B20F462915}"/>
          </ac:picMkLst>
        </pc:picChg>
      </pc:sldChg>
      <pc:sldChg chg="addSp modSp new mod modTransition">
        <pc:chgData name="Ian Nabney" userId="d6603c99-5c95-4d2b-ba76-fe87db2f29c6" providerId="ADAL" clId="{1F0473C7-4658-4108-A080-B1BD93DF9B70}" dt="2021-02-28T23:30:48.673" v="2475"/>
        <pc:sldMkLst>
          <pc:docMk/>
          <pc:sldMk cId="284072786" sldId="297"/>
        </pc:sldMkLst>
        <pc:spChg chg="mod">
          <ac:chgData name="Ian Nabney" userId="d6603c99-5c95-4d2b-ba76-fe87db2f29c6" providerId="ADAL" clId="{1F0473C7-4658-4108-A080-B1BD93DF9B70}" dt="2021-02-27T18:43:01.481" v="1787" actId="20577"/>
          <ac:spMkLst>
            <pc:docMk/>
            <pc:sldMk cId="284072786" sldId="297"/>
            <ac:spMk id="2" creationId="{EFC22EDD-1C2D-4B42-AD92-0F568158F983}"/>
          </ac:spMkLst>
        </pc:spChg>
        <pc:spChg chg="add mod">
          <ac:chgData name="Ian Nabney" userId="d6603c99-5c95-4d2b-ba76-fe87db2f29c6" providerId="ADAL" clId="{1F0473C7-4658-4108-A080-B1BD93DF9B70}" dt="2021-02-27T20:33:12.427" v="1804" actId="20577"/>
          <ac:spMkLst>
            <pc:docMk/>
            <pc:sldMk cId="284072786" sldId="297"/>
            <ac:spMk id="7" creationId="{6A602312-886E-4786-B069-31F44B941F9B}"/>
          </ac:spMkLst>
        </pc:spChg>
        <pc:picChg chg="add mod">
          <ac:chgData name="Ian Nabney" userId="d6603c99-5c95-4d2b-ba76-fe87db2f29c6" providerId="ADAL" clId="{1F0473C7-4658-4108-A080-B1BD93DF9B70}" dt="2021-02-27T18:43:15.115" v="1790" actId="1076"/>
          <ac:picMkLst>
            <pc:docMk/>
            <pc:sldMk cId="284072786" sldId="297"/>
            <ac:picMk id="6" creationId="{51F6AF84-D641-45CD-89CA-AA6075D9A549}"/>
          </ac:picMkLst>
        </pc:picChg>
      </pc:sldChg>
      <pc:sldChg chg="addSp modSp new mod modTransition">
        <pc:chgData name="Ian Nabney" userId="d6603c99-5c95-4d2b-ba76-fe87db2f29c6" providerId="ADAL" clId="{1F0473C7-4658-4108-A080-B1BD93DF9B70}" dt="2021-02-28T23:30:48.673" v="2475"/>
        <pc:sldMkLst>
          <pc:docMk/>
          <pc:sldMk cId="3831105056" sldId="298"/>
        </pc:sldMkLst>
        <pc:spChg chg="mod">
          <ac:chgData name="Ian Nabney" userId="d6603c99-5c95-4d2b-ba76-fe87db2f29c6" providerId="ADAL" clId="{1F0473C7-4658-4108-A080-B1BD93DF9B70}" dt="2021-02-27T20:42:49.469" v="2076" actId="20577"/>
          <ac:spMkLst>
            <pc:docMk/>
            <pc:sldMk cId="3831105056" sldId="298"/>
            <ac:spMk id="2" creationId="{E25E3811-3311-43A0-8DED-5A06FAF89657}"/>
          </ac:spMkLst>
        </pc:spChg>
        <pc:spChg chg="mod">
          <ac:chgData name="Ian Nabney" userId="d6603c99-5c95-4d2b-ba76-fe87db2f29c6" providerId="ADAL" clId="{1F0473C7-4658-4108-A080-B1BD93DF9B70}" dt="2021-02-27T20:43:47.503" v="2167" actId="20577"/>
          <ac:spMkLst>
            <pc:docMk/>
            <pc:sldMk cId="3831105056" sldId="298"/>
            <ac:spMk id="4" creationId="{CA989CF9-2E11-4EAD-9CD2-446C10C20CC7}"/>
          </ac:spMkLst>
        </pc:spChg>
        <pc:spChg chg="add mod">
          <ac:chgData name="Ian Nabney" userId="d6603c99-5c95-4d2b-ba76-fe87db2f29c6" providerId="ADAL" clId="{1F0473C7-4658-4108-A080-B1BD93DF9B70}" dt="2021-02-27T20:43:18.762" v="2082" actId="255"/>
          <ac:spMkLst>
            <pc:docMk/>
            <pc:sldMk cId="3831105056" sldId="298"/>
            <ac:spMk id="7" creationId="{9EA0A483-0419-4717-87A6-D7856B3840D3}"/>
          </ac:spMkLst>
        </pc:spChg>
        <pc:picChg chg="add mod">
          <ac:chgData name="Ian Nabney" userId="d6603c99-5c95-4d2b-ba76-fe87db2f29c6" providerId="ADAL" clId="{1F0473C7-4658-4108-A080-B1BD93DF9B70}" dt="2021-02-27T20:42:36.579" v="2064" actId="1076"/>
          <ac:picMkLst>
            <pc:docMk/>
            <pc:sldMk cId="3831105056" sldId="298"/>
            <ac:picMk id="6" creationId="{04B20C4E-4CE7-45EB-B4D8-758F2B9124EC}"/>
          </ac:picMkLst>
        </pc:picChg>
      </pc:sldChg>
      <pc:sldChg chg="addSp modSp new mod modTransition">
        <pc:chgData name="Ian Nabney" userId="d6603c99-5c95-4d2b-ba76-fe87db2f29c6" providerId="ADAL" clId="{1F0473C7-4658-4108-A080-B1BD93DF9B70}" dt="2021-02-28T23:30:48.673" v="2475"/>
        <pc:sldMkLst>
          <pc:docMk/>
          <pc:sldMk cId="952460887" sldId="299"/>
        </pc:sldMkLst>
        <pc:spChg chg="mod">
          <ac:chgData name="Ian Nabney" userId="d6603c99-5c95-4d2b-ba76-fe87db2f29c6" providerId="ADAL" clId="{1F0473C7-4658-4108-A080-B1BD93DF9B70}" dt="2021-02-27T20:44:54.760" v="2175" actId="20577"/>
          <ac:spMkLst>
            <pc:docMk/>
            <pc:sldMk cId="952460887" sldId="299"/>
            <ac:spMk id="2" creationId="{CA9FE88D-A47B-4463-A6CE-CA9B36F22F0F}"/>
          </ac:spMkLst>
        </pc:spChg>
        <pc:spChg chg="add mod">
          <ac:chgData name="Ian Nabney" userId="d6603c99-5c95-4d2b-ba76-fe87db2f29c6" providerId="ADAL" clId="{1F0473C7-4658-4108-A080-B1BD93DF9B70}" dt="2021-02-27T20:47:06.397" v="2474" actId="20577"/>
          <ac:spMkLst>
            <pc:docMk/>
            <pc:sldMk cId="952460887" sldId="299"/>
            <ac:spMk id="6" creationId="{7FF5074A-255D-447D-ACE6-AC509838027E}"/>
          </ac:spMkLst>
        </pc:spChg>
      </pc:sldChg>
    </pc:docChg>
  </pc:docChgLst>
  <pc:docChgLst>
    <pc:chgData name="Ian Nabney" userId="d6603c99-5c95-4d2b-ba76-fe87db2f29c6" providerId="ADAL" clId="{FE81021E-8290-4BCC-8BA6-33A9D9172982}"/>
    <pc:docChg chg="undo custSel addSld modSld">
      <pc:chgData name="Ian Nabney" userId="d6603c99-5c95-4d2b-ba76-fe87db2f29c6" providerId="ADAL" clId="{FE81021E-8290-4BCC-8BA6-33A9D9172982}" dt="2021-03-14T21:00:15.416" v="3822"/>
      <pc:docMkLst>
        <pc:docMk/>
      </pc:docMkLst>
      <pc:sldChg chg="modSp mod">
        <pc:chgData name="Ian Nabney" userId="d6603c99-5c95-4d2b-ba76-fe87db2f29c6" providerId="ADAL" clId="{FE81021E-8290-4BCC-8BA6-33A9D9172982}" dt="2021-03-13T17:56:05.417" v="138" actId="20577"/>
        <pc:sldMkLst>
          <pc:docMk/>
          <pc:sldMk cId="0" sldId="276"/>
        </pc:sldMkLst>
        <pc:spChg chg="mod">
          <ac:chgData name="Ian Nabney" userId="d6603c99-5c95-4d2b-ba76-fe87db2f29c6" providerId="ADAL" clId="{FE81021E-8290-4BCC-8BA6-33A9D9172982}" dt="2021-03-13T17:56:05.417" v="138" actId="20577"/>
          <ac:spMkLst>
            <pc:docMk/>
            <pc:sldMk cId="0" sldId="276"/>
            <ac:spMk id="32771" creationId="{8674BF37-E827-4547-8249-5CE423AC6A24}"/>
          </ac:spMkLst>
        </pc:spChg>
      </pc:sldChg>
      <pc:sldChg chg="modTransition">
        <pc:chgData name="Ian Nabney" userId="d6603c99-5c95-4d2b-ba76-fe87db2f29c6" providerId="ADAL" clId="{FE81021E-8290-4BCC-8BA6-33A9D9172982}" dt="2021-03-14T21:00:15.416" v="3822"/>
        <pc:sldMkLst>
          <pc:docMk/>
          <pc:sldMk cId="2289516089" sldId="277"/>
        </pc:sldMkLst>
      </pc:sldChg>
      <pc:sldChg chg="modSp mod modTransition">
        <pc:chgData name="Ian Nabney" userId="d6603c99-5c95-4d2b-ba76-fe87db2f29c6" providerId="ADAL" clId="{FE81021E-8290-4BCC-8BA6-33A9D9172982}" dt="2021-03-14T21:00:15.416" v="3822"/>
        <pc:sldMkLst>
          <pc:docMk/>
          <pc:sldMk cId="775693837" sldId="278"/>
        </pc:sldMkLst>
        <pc:spChg chg="mod">
          <ac:chgData name="Ian Nabney" userId="d6603c99-5c95-4d2b-ba76-fe87db2f29c6" providerId="ADAL" clId="{FE81021E-8290-4BCC-8BA6-33A9D9172982}" dt="2021-03-13T17:42:19.690" v="130"/>
          <ac:spMkLst>
            <pc:docMk/>
            <pc:sldMk cId="775693837" sldId="278"/>
            <ac:spMk id="6" creationId="{29CB7921-C768-4C09-B491-825D306A7DD9}"/>
          </ac:spMkLst>
        </pc:spChg>
      </pc:sldChg>
      <pc:sldChg chg="addSp modSp new mod modTransition">
        <pc:chgData name="Ian Nabney" userId="d6603c99-5c95-4d2b-ba76-fe87db2f29c6" providerId="ADAL" clId="{FE81021E-8290-4BCC-8BA6-33A9D9172982}" dt="2021-03-14T21:00:15.416" v="3822"/>
        <pc:sldMkLst>
          <pc:docMk/>
          <pc:sldMk cId="2072781651" sldId="279"/>
        </pc:sldMkLst>
        <pc:spChg chg="mod">
          <ac:chgData name="Ian Nabney" userId="d6603c99-5c95-4d2b-ba76-fe87db2f29c6" providerId="ADAL" clId="{FE81021E-8290-4BCC-8BA6-33A9D9172982}" dt="2021-03-13T17:56:13.084" v="147" actId="20577"/>
          <ac:spMkLst>
            <pc:docMk/>
            <pc:sldMk cId="2072781651" sldId="279"/>
            <ac:spMk id="2" creationId="{7B4C1204-DD1E-471E-BFBF-533EB4486E30}"/>
          </ac:spMkLst>
        </pc:spChg>
        <pc:spChg chg="add mod">
          <ac:chgData name="Ian Nabney" userId="d6603c99-5c95-4d2b-ba76-fe87db2f29c6" providerId="ADAL" clId="{FE81021E-8290-4BCC-8BA6-33A9D9172982}" dt="2021-03-13T18:02:53.520" v="184" actId="20577"/>
          <ac:spMkLst>
            <pc:docMk/>
            <pc:sldMk cId="2072781651" sldId="279"/>
            <ac:spMk id="6" creationId="{1E747129-0668-49AD-A8CD-956824D0F26C}"/>
          </ac:spMkLst>
        </pc:spChg>
      </pc:sldChg>
      <pc:sldChg chg="addSp modSp new mod modTransition">
        <pc:chgData name="Ian Nabney" userId="d6603c99-5c95-4d2b-ba76-fe87db2f29c6" providerId="ADAL" clId="{FE81021E-8290-4BCC-8BA6-33A9D9172982}" dt="2021-03-14T21:00:15.416" v="3822"/>
        <pc:sldMkLst>
          <pc:docMk/>
          <pc:sldMk cId="4244405981" sldId="280"/>
        </pc:sldMkLst>
        <pc:spChg chg="mod">
          <ac:chgData name="Ian Nabney" userId="d6603c99-5c95-4d2b-ba76-fe87db2f29c6" providerId="ADAL" clId="{FE81021E-8290-4BCC-8BA6-33A9D9172982}" dt="2021-03-13T18:17:37.554" v="199" actId="20577"/>
          <ac:spMkLst>
            <pc:docMk/>
            <pc:sldMk cId="4244405981" sldId="280"/>
            <ac:spMk id="2" creationId="{C14CABCA-8AE4-4B57-974E-B0D502AE94F8}"/>
          </ac:spMkLst>
        </pc:spChg>
        <pc:spChg chg="add mod">
          <ac:chgData name="Ian Nabney" userId="d6603c99-5c95-4d2b-ba76-fe87db2f29c6" providerId="ADAL" clId="{FE81021E-8290-4BCC-8BA6-33A9D9172982}" dt="2021-03-13T22:26:34.618" v="257" actId="20577"/>
          <ac:spMkLst>
            <pc:docMk/>
            <pc:sldMk cId="4244405981" sldId="280"/>
            <ac:spMk id="8" creationId="{97A67EF1-4ECF-43B9-81BE-CD6607F0CBF1}"/>
          </ac:spMkLst>
        </pc:spChg>
        <pc:picChg chg="add mod modCrop">
          <ac:chgData name="Ian Nabney" userId="d6603c99-5c95-4d2b-ba76-fe87db2f29c6" providerId="ADAL" clId="{FE81021E-8290-4BCC-8BA6-33A9D9172982}" dt="2021-03-13T22:24:55.516" v="202" actId="732"/>
          <ac:picMkLst>
            <pc:docMk/>
            <pc:sldMk cId="4244405981" sldId="280"/>
            <ac:picMk id="6" creationId="{AE3B1291-3E3F-4E5A-A214-07C729D1682F}"/>
          </ac:picMkLst>
        </pc:picChg>
        <pc:picChg chg="add mod modCrop">
          <ac:chgData name="Ian Nabney" userId="d6603c99-5c95-4d2b-ba76-fe87db2f29c6" providerId="ADAL" clId="{FE81021E-8290-4BCC-8BA6-33A9D9172982}" dt="2021-03-13T22:25:18.306" v="206" actId="1076"/>
          <ac:picMkLst>
            <pc:docMk/>
            <pc:sldMk cId="4244405981" sldId="280"/>
            <ac:picMk id="7" creationId="{426AF4F7-B761-4693-B2FA-BF10AFF926F6}"/>
          </ac:picMkLst>
        </pc:picChg>
      </pc:sldChg>
      <pc:sldChg chg="addSp modSp new mod modTransition">
        <pc:chgData name="Ian Nabney" userId="d6603c99-5c95-4d2b-ba76-fe87db2f29c6" providerId="ADAL" clId="{FE81021E-8290-4BCC-8BA6-33A9D9172982}" dt="2021-03-14T21:00:15.416" v="3822"/>
        <pc:sldMkLst>
          <pc:docMk/>
          <pc:sldMk cId="2160717094" sldId="281"/>
        </pc:sldMkLst>
        <pc:spChg chg="mod">
          <ac:chgData name="Ian Nabney" userId="d6603c99-5c95-4d2b-ba76-fe87db2f29c6" providerId="ADAL" clId="{FE81021E-8290-4BCC-8BA6-33A9D9172982}" dt="2021-03-13T22:28:43.451" v="273" actId="20577"/>
          <ac:spMkLst>
            <pc:docMk/>
            <pc:sldMk cId="2160717094" sldId="281"/>
            <ac:spMk id="2" creationId="{00E7A494-DCA0-4B57-8360-1E919F51C66E}"/>
          </ac:spMkLst>
        </pc:spChg>
        <pc:spChg chg="add mod">
          <ac:chgData name="Ian Nabney" userId="d6603c99-5c95-4d2b-ba76-fe87db2f29c6" providerId="ADAL" clId="{FE81021E-8290-4BCC-8BA6-33A9D9172982}" dt="2021-03-13T22:40:59.392" v="291" actId="255"/>
          <ac:spMkLst>
            <pc:docMk/>
            <pc:sldMk cId="2160717094" sldId="281"/>
            <ac:spMk id="7" creationId="{D9B44606-E281-4AE7-87BF-6D9FA65A3A76}"/>
          </ac:spMkLst>
        </pc:spChg>
        <pc:picChg chg="add mod">
          <ac:chgData name="Ian Nabney" userId="d6603c99-5c95-4d2b-ba76-fe87db2f29c6" providerId="ADAL" clId="{FE81021E-8290-4BCC-8BA6-33A9D9172982}" dt="2021-03-13T22:28:57.035" v="275" actId="1076"/>
          <ac:picMkLst>
            <pc:docMk/>
            <pc:sldMk cId="2160717094" sldId="281"/>
            <ac:picMk id="6" creationId="{C37D6426-9AF8-44EC-986B-717FD9F53ACF}"/>
          </ac:picMkLst>
        </pc:picChg>
      </pc:sldChg>
      <pc:sldChg chg="addSp modSp new mod modTransition">
        <pc:chgData name="Ian Nabney" userId="d6603c99-5c95-4d2b-ba76-fe87db2f29c6" providerId="ADAL" clId="{FE81021E-8290-4BCC-8BA6-33A9D9172982}" dt="2021-03-14T21:00:15.416" v="3822"/>
        <pc:sldMkLst>
          <pc:docMk/>
          <pc:sldMk cId="3794935989" sldId="282"/>
        </pc:sldMkLst>
        <pc:spChg chg="mod">
          <ac:chgData name="Ian Nabney" userId="d6603c99-5c95-4d2b-ba76-fe87db2f29c6" providerId="ADAL" clId="{FE81021E-8290-4BCC-8BA6-33A9D9172982}" dt="2021-03-13T22:41:13.276" v="312" actId="20577"/>
          <ac:spMkLst>
            <pc:docMk/>
            <pc:sldMk cId="3794935989" sldId="282"/>
            <ac:spMk id="2" creationId="{46279ADC-80E6-4A82-AA5C-547F220D0D88}"/>
          </ac:spMkLst>
        </pc:spChg>
        <pc:spChg chg="add mod">
          <ac:chgData name="Ian Nabney" userId="d6603c99-5c95-4d2b-ba76-fe87db2f29c6" providerId="ADAL" clId="{FE81021E-8290-4BCC-8BA6-33A9D9172982}" dt="2021-03-13T23:08:31.577" v="403" actId="20577"/>
          <ac:spMkLst>
            <pc:docMk/>
            <pc:sldMk cId="3794935989" sldId="282"/>
            <ac:spMk id="7" creationId="{EAAB2FC7-9EF2-4483-B1BB-42CE6A811C1A}"/>
          </ac:spMkLst>
        </pc:spChg>
        <pc:picChg chg="add mod">
          <ac:chgData name="Ian Nabney" userId="d6603c99-5c95-4d2b-ba76-fe87db2f29c6" providerId="ADAL" clId="{FE81021E-8290-4BCC-8BA6-33A9D9172982}" dt="2021-03-13T23:06:08.618" v="315" actId="1076"/>
          <ac:picMkLst>
            <pc:docMk/>
            <pc:sldMk cId="3794935989" sldId="282"/>
            <ac:picMk id="6" creationId="{9AD2161B-6BCC-4720-BFF3-3A82B4C2A8DB}"/>
          </ac:picMkLst>
        </pc:picChg>
      </pc:sldChg>
      <pc:sldChg chg="addSp modSp new mod modTransition">
        <pc:chgData name="Ian Nabney" userId="d6603c99-5c95-4d2b-ba76-fe87db2f29c6" providerId="ADAL" clId="{FE81021E-8290-4BCC-8BA6-33A9D9172982}" dt="2021-03-14T21:00:15.416" v="3822"/>
        <pc:sldMkLst>
          <pc:docMk/>
          <pc:sldMk cId="2427506168" sldId="283"/>
        </pc:sldMkLst>
        <pc:spChg chg="mod">
          <ac:chgData name="Ian Nabney" userId="d6603c99-5c95-4d2b-ba76-fe87db2f29c6" providerId="ADAL" clId="{FE81021E-8290-4BCC-8BA6-33A9D9172982}" dt="2021-03-13T23:08:51.969" v="415" actId="20577"/>
          <ac:spMkLst>
            <pc:docMk/>
            <pc:sldMk cId="2427506168" sldId="283"/>
            <ac:spMk id="2" creationId="{3C87B9DB-C097-49E9-85AF-F24660F6982F}"/>
          </ac:spMkLst>
        </pc:spChg>
        <pc:spChg chg="add mod">
          <ac:chgData name="Ian Nabney" userId="d6603c99-5c95-4d2b-ba76-fe87db2f29c6" providerId="ADAL" clId="{FE81021E-8290-4BCC-8BA6-33A9D9172982}" dt="2021-03-13T23:13:57.525" v="534" actId="20577"/>
          <ac:spMkLst>
            <pc:docMk/>
            <pc:sldMk cId="2427506168" sldId="283"/>
            <ac:spMk id="6" creationId="{9B88B827-A2FA-4CD2-8A45-6985228AFE1F}"/>
          </ac:spMkLst>
        </pc:spChg>
      </pc:sldChg>
      <pc:sldChg chg="addSp delSp modSp new mod modTransition">
        <pc:chgData name="Ian Nabney" userId="d6603c99-5c95-4d2b-ba76-fe87db2f29c6" providerId="ADAL" clId="{FE81021E-8290-4BCC-8BA6-33A9D9172982}" dt="2021-03-14T21:00:15.416" v="3822"/>
        <pc:sldMkLst>
          <pc:docMk/>
          <pc:sldMk cId="2148898895" sldId="284"/>
        </pc:sldMkLst>
        <pc:spChg chg="mod">
          <ac:chgData name="Ian Nabney" userId="d6603c99-5c95-4d2b-ba76-fe87db2f29c6" providerId="ADAL" clId="{FE81021E-8290-4BCC-8BA6-33A9D9172982}" dt="2021-03-13T23:13:18.586" v="444" actId="20577"/>
          <ac:spMkLst>
            <pc:docMk/>
            <pc:sldMk cId="2148898895" sldId="284"/>
            <ac:spMk id="2" creationId="{DD7F1D30-393B-4D15-9B6A-843303EC4556}"/>
          </ac:spMkLst>
        </pc:spChg>
        <pc:spChg chg="add del mod">
          <ac:chgData name="Ian Nabney" userId="d6603c99-5c95-4d2b-ba76-fe87db2f29c6" providerId="ADAL" clId="{FE81021E-8290-4BCC-8BA6-33A9D9172982}" dt="2021-03-14T10:10:32.992" v="824"/>
          <ac:spMkLst>
            <pc:docMk/>
            <pc:sldMk cId="2148898895" sldId="284"/>
            <ac:spMk id="7" creationId="{095362A3-38ED-4363-BC6B-E1EA00F53F80}"/>
          </ac:spMkLst>
        </pc:spChg>
        <pc:spChg chg="add mod">
          <ac:chgData name="Ian Nabney" userId="d6603c99-5c95-4d2b-ba76-fe87db2f29c6" providerId="ADAL" clId="{FE81021E-8290-4BCC-8BA6-33A9D9172982}" dt="2021-03-14T10:10:56.792" v="831" actId="20577"/>
          <ac:spMkLst>
            <pc:docMk/>
            <pc:sldMk cId="2148898895" sldId="284"/>
            <ac:spMk id="8" creationId="{4057FB90-C149-4F65-BE7E-52ED637D1254}"/>
          </ac:spMkLst>
        </pc:spChg>
        <pc:spChg chg="add mod">
          <ac:chgData name="Ian Nabney" userId="d6603c99-5c95-4d2b-ba76-fe87db2f29c6" providerId="ADAL" clId="{FE81021E-8290-4BCC-8BA6-33A9D9172982}" dt="2021-03-14T10:16:59.282" v="1119" actId="114"/>
          <ac:spMkLst>
            <pc:docMk/>
            <pc:sldMk cId="2148898895" sldId="284"/>
            <ac:spMk id="9" creationId="{FF257B1C-9F90-4C5B-8D4F-36C8664A3612}"/>
          </ac:spMkLst>
        </pc:spChg>
        <pc:picChg chg="add mod">
          <ac:chgData name="Ian Nabney" userId="d6603c99-5c95-4d2b-ba76-fe87db2f29c6" providerId="ADAL" clId="{FE81021E-8290-4BCC-8BA6-33A9D9172982}" dt="2021-03-14T10:10:01.590" v="820" actId="1076"/>
          <ac:picMkLst>
            <pc:docMk/>
            <pc:sldMk cId="2148898895" sldId="284"/>
            <ac:picMk id="6" creationId="{9D1F38FC-FC03-449D-B271-63264011094E}"/>
          </ac:picMkLst>
        </pc:picChg>
      </pc:sldChg>
      <pc:sldChg chg="addSp modSp new mod modTransition">
        <pc:chgData name="Ian Nabney" userId="d6603c99-5c95-4d2b-ba76-fe87db2f29c6" providerId="ADAL" clId="{FE81021E-8290-4BCC-8BA6-33A9D9172982}" dt="2021-03-14T21:00:15.416" v="3822"/>
        <pc:sldMkLst>
          <pc:docMk/>
          <pc:sldMk cId="430114935" sldId="285"/>
        </pc:sldMkLst>
        <pc:spChg chg="mod">
          <ac:chgData name="Ian Nabney" userId="d6603c99-5c95-4d2b-ba76-fe87db2f29c6" providerId="ADAL" clId="{FE81021E-8290-4BCC-8BA6-33A9D9172982}" dt="2021-03-13T23:13:31.264" v="470" actId="20577"/>
          <ac:spMkLst>
            <pc:docMk/>
            <pc:sldMk cId="430114935" sldId="285"/>
            <ac:spMk id="2" creationId="{AC064C61-319A-410A-9625-F2013A5C9ABC}"/>
          </ac:spMkLst>
        </pc:spChg>
        <pc:spChg chg="add mod">
          <ac:chgData name="Ian Nabney" userId="d6603c99-5c95-4d2b-ba76-fe87db2f29c6" providerId="ADAL" clId="{FE81021E-8290-4BCC-8BA6-33A9D9172982}" dt="2021-03-14T10:24:37.336" v="1334" actId="20577"/>
          <ac:spMkLst>
            <pc:docMk/>
            <pc:sldMk cId="430114935" sldId="285"/>
            <ac:spMk id="7" creationId="{5387A19E-9AD8-47CE-875A-0F07861B787C}"/>
          </ac:spMkLst>
        </pc:spChg>
        <pc:spChg chg="add mod">
          <ac:chgData name="Ian Nabney" userId="d6603c99-5c95-4d2b-ba76-fe87db2f29c6" providerId="ADAL" clId="{FE81021E-8290-4BCC-8BA6-33A9D9172982}" dt="2021-03-14T10:25:26.076" v="1340" actId="1076"/>
          <ac:spMkLst>
            <pc:docMk/>
            <pc:sldMk cId="430114935" sldId="285"/>
            <ac:spMk id="8" creationId="{43E75F00-C189-4980-811E-6CA739B89FA1}"/>
          </ac:spMkLst>
        </pc:spChg>
        <pc:picChg chg="add mod">
          <ac:chgData name="Ian Nabney" userId="d6603c99-5c95-4d2b-ba76-fe87db2f29c6" providerId="ADAL" clId="{FE81021E-8290-4BCC-8BA6-33A9D9172982}" dt="2021-03-14T10:20:31.886" v="1122" actId="14100"/>
          <ac:picMkLst>
            <pc:docMk/>
            <pc:sldMk cId="430114935" sldId="285"/>
            <ac:picMk id="6" creationId="{7E97AD04-073D-4437-9E90-803C1C251F5B}"/>
          </ac:picMkLst>
        </pc:picChg>
      </pc:sldChg>
      <pc:sldChg chg="addSp modSp new mod modTransition">
        <pc:chgData name="Ian Nabney" userId="d6603c99-5c95-4d2b-ba76-fe87db2f29c6" providerId="ADAL" clId="{FE81021E-8290-4BCC-8BA6-33A9D9172982}" dt="2021-03-14T21:00:15.416" v="3822"/>
        <pc:sldMkLst>
          <pc:docMk/>
          <pc:sldMk cId="368672547" sldId="286"/>
        </pc:sldMkLst>
        <pc:spChg chg="mod">
          <ac:chgData name="Ian Nabney" userId="d6603c99-5c95-4d2b-ba76-fe87db2f29c6" providerId="ADAL" clId="{FE81021E-8290-4BCC-8BA6-33A9D9172982}" dt="2021-03-13T23:13:42.407" v="479" actId="20577"/>
          <ac:spMkLst>
            <pc:docMk/>
            <pc:sldMk cId="368672547" sldId="286"/>
            <ac:spMk id="2" creationId="{243FCDF1-0A65-4B7E-AB97-3813283A9119}"/>
          </ac:spMkLst>
        </pc:spChg>
        <pc:spChg chg="mod">
          <ac:chgData name="Ian Nabney" userId="d6603c99-5c95-4d2b-ba76-fe87db2f29c6" providerId="ADAL" clId="{FE81021E-8290-4BCC-8BA6-33A9D9172982}" dt="2021-03-14T10:34:02.844" v="1368"/>
          <ac:spMkLst>
            <pc:docMk/>
            <pc:sldMk cId="368672547" sldId="286"/>
            <ac:spMk id="4" creationId="{5E215D29-739D-4799-B4A2-9A9FBD456759}"/>
          </ac:spMkLst>
        </pc:spChg>
        <pc:spChg chg="add mod">
          <ac:chgData name="Ian Nabney" userId="d6603c99-5c95-4d2b-ba76-fe87db2f29c6" providerId="ADAL" clId="{FE81021E-8290-4BCC-8BA6-33A9D9172982}" dt="2021-03-14T10:31:16.290" v="1356" actId="20577"/>
          <ac:spMkLst>
            <pc:docMk/>
            <pc:sldMk cId="368672547" sldId="286"/>
            <ac:spMk id="7" creationId="{AB1F2D14-BDAA-4FB7-9656-9783543D1D38}"/>
          </ac:spMkLst>
        </pc:spChg>
        <pc:spChg chg="add mod">
          <ac:chgData name="Ian Nabney" userId="d6603c99-5c95-4d2b-ba76-fe87db2f29c6" providerId="ADAL" clId="{FE81021E-8290-4BCC-8BA6-33A9D9172982}" dt="2021-03-14T10:33:56.886" v="1367" actId="21"/>
          <ac:spMkLst>
            <pc:docMk/>
            <pc:sldMk cId="368672547" sldId="286"/>
            <ac:spMk id="8" creationId="{96DC8E36-C498-44D3-AAC4-83DEEFEB7A29}"/>
          </ac:spMkLst>
        </pc:spChg>
        <pc:picChg chg="add mod">
          <ac:chgData name="Ian Nabney" userId="d6603c99-5c95-4d2b-ba76-fe87db2f29c6" providerId="ADAL" clId="{FE81021E-8290-4BCC-8BA6-33A9D9172982}" dt="2021-03-14T10:26:12.238" v="1344" actId="1076"/>
          <ac:picMkLst>
            <pc:docMk/>
            <pc:sldMk cId="368672547" sldId="286"/>
            <ac:picMk id="6" creationId="{829F7E5A-80F5-49FB-B047-A5A73BAE82C4}"/>
          </ac:picMkLst>
        </pc:picChg>
      </pc:sldChg>
      <pc:sldChg chg="addSp modSp new mod modTransition">
        <pc:chgData name="Ian Nabney" userId="d6603c99-5c95-4d2b-ba76-fe87db2f29c6" providerId="ADAL" clId="{FE81021E-8290-4BCC-8BA6-33A9D9172982}" dt="2021-03-14T21:00:15.416" v="3822"/>
        <pc:sldMkLst>
          <pc:docMk/>
          <pc:sldMk cId="1907984718" sldId="287"/>
        </pc:sldMkLst>
        <pc:spChg chg="mod">
          <ac:chgData name="Ian Nabney" userId="d6603c99-5c95-4d2b-ba76-fe87db2f29c6" providerId="ADAL" clId="{FE81021E-8290-4BCC-8BA6-33A9D9172982}" dt="2021-03-13T23:14:39.277" v="570" actId="20577"/>
          <ac:spMkLst>
            <pc:docMk/>
            <pc:sldMk cId="1907984718" sldId="287"/>
            <ac:spMk id="2" creationId="{E9CB313B-A46C-4192-AE9A-A144BDFB2D79}"/>
          </ac:spMkLst>
        </pc:spChg>
        <pc:spChg chg="add mod">
          <ac:chgData name="Ian Nabney" userId="d6603c99-5c95-4d2b-ba76-fe87db2f29c6" providerId="ADAL" clId="{FE81021E-8290-4BCC-8BA6-33A9D9172982}" dt="2021-03-14T15:43:33.542" v="1377"/>
          <ac:spMkLst>
            <pc:docMk/>
            <pc:sldMk cId="1907984718" sldId="287"/>
            <ac:spMk id="7" creationId="{D42DA11B-CA69-43BA-AD95-F802FA106B02}"/>
          </ac:spMkLst>
        </pc:spChg>
        <pc:picChg chg="add mod">
          <ac:chgData name="Ian Nabney" userId="d6603c99-5c95-4d2b-ba76-fe87db2f29c6" providerId="ADAL" clId="{FE81021E-8290-4BCC-8BA6-33A9D9172982}" dt="2021-03-14T15:42:07.728" v="1370" actId="1076"/>
          <ac:picMkLst>
            <pc:docMk/>
            <pc:sldMk cId="1907984718" sldId="287"/>
            <ac:picMk id="6" creationId="{8B275707-BB9D-44E0-ADD7-168D1D8F184C}"/>
          </ac:picMkLst>
        </pc:picChg>
      </pc:sldChg>
      <pc:sldChg chg="addSp delSp modSp new mod modTransition">
        <pc:chgData name="Ian Nabney" userId="d6603c99-5c95-4d2b-ba76-fe87db2f29c6" providerId="ADAL" clId="{FE81021E-8290-4BCC-8BA6-33A9D9172982}" dt="2021-03-14T21:00:15.416" v="3822"/>
        <pc:sldMkLst>
          <pc:docMk/>
          <pc:sldMk cId="447579161" sldId="288"/>
        </pc:sldMkLst>
        <pc:spChg chg="mod">
          <ac:chgData name="Ian Nabney" userId="d6603c99-5c95-4d2b-ba76-fe87db2f29c6" providerId="ADAL" clId="{FE81021E-8290-4BCC-8BA6-33A9D9172982}" dt="2021-03-13T23:15:14.295" v="590" actId="20577"/>
          <ac:spMkLst>
            <pc:docMk/>
            <pc:sldMk cId="447579161" sldId="288"/>
            <ac:spMk id="2" creationId="{D5669BA4-AED2-4693-8155-A0C06D8F7F1E}"/>
          </ac:spMkLst>
        </pc:spChg>
        <pc:spChg chg="add mod">
          <ac:chgData name="Ian Nabney" userId="d6603c99-5c95-4d2b-ba76-fe87db2f29c6" providerId="ADAL" clId="{FE81021E-8290-4BCC-8BA6-33A9D9172982}" dt="2021-03-14T16:08:39.298" v="1518" actId="207"/>
          <ac:spMkLst>
            <pc:docMk/>
            <pc:sldMk cId="447579161" sldId="288"/>
            <ac:spMk id="8" creationId="{3D3BE3FE-356E-45EE-8E12-0B12484744E2}"/>
          </ac:spMkLst>
        </pc:spChg>
        <pc:spChg chg="add mod">
          <ac:chgData name="Ian Nabney" userId="d6603c99-5c95-4d2b-ba76-fe87db2f29c6" providerId="ADAL" clId="{FE81021E-8290-4BCC-8BA6-33A9D9172982}" dt="2021-03-14T16:11:00.425" v="1577" actId="20577"/>
          <ac:spMkLst>
            <pc:docMk/>
            <pc:sldMk cId="447579161" sldId="288"/>
            <ac:spMk id="9" creationId="{AF5E341C-7724-4351-BDA5-C6238BB811C7}"/>
          </ac:spMkLst>
        </pc:spChg>
        <pc:picChg chg="add mod">
          <ac:chgData name="Ian Nabney" userId="d6603c99-5c95-4d2b-ba76-fe87db2f29c6" providerId="ADAL" clId="{FE81021E-8290-4BCC-8BA6-33A9D9172982}" dt="2021-03-14T15:58:12.472" v="1379" actId="1076"/>
          <ac:picMkLst>
            <pc:docMk/>
            <pc:sldMk cId="447579161" sldId="288"/>
            <ac:picMk id="6" creationId="{7C0BE672-6841-4E47-846D-4C7E7E5E3820}"/>
          </ac:picMkLst>
        </pc:picChg>
        <pc:picChg chg="add del mod">
          <ac:chgData name="Ian Nabney" userId="d6603c99-5c95-4d2b-ba76-fe87db2f29c6" providerId="ADAL" clId="{FE81021E-8290-4BCC-8BA6-33A9D9172982}" dt="2021-03-14T16:10:23.698" v="1559" actId="478"/>
          <ac:picMkLst>
            <pc:docMk/>
            <pc:sldMk cId="447579161" sldId="288"/>
            <ac:picMk id="7" creationId="{DDEE6C62-6FC1-4B4D-A86C-6CF309E1D21D}"/>
          </ac:picMkLst>
        </pc:picChg>
        <pc:picChg chg="add mod modCrop">
          <ac:chgData name="Ian Nabney" userId="d6603c99-5c95-4d2b-ba76-fe87db2f29c6" providerId="ADAL" clId="{FE81021E-8290-4BCC-8BA6-33A9D9172982}" dt="2021-03-14T16:10:47.991" v="1564" actId="1076"/>
          <ac:picMkLst>
            <pc:docMk/>
            <pc:sldMk cId="447579161" sldId="288"/>
            <ac:picMk id="10" creationId="{D9BECC1D-6AEB-471F-86F7-8C564FF9FC22}"/>
          </ac:picMkLst>
        </pc:picChg>
      </pc:sldChg>
      <pc:sldChg chg="addSp modSp new mod modTransition">
        <pc:chgData name="Ian Nabney" userId="d6603c99-5c95-4d2b-ba76-fe87db2f29c6" providerId="ADAL" clId="{FE81021E-8290-4BCC-8BA6-33A9D9172982}" dt="2021-03-14T21:00:15.416" v="3822"/>
        <pc:sldMkLst>
          <pc:docMk/>
          <pc:sldMk cId="161720541" sldId="289"/>
        </pc:sldMkLst>
        <pc:spChg chg="mod">
          <ac:chgData name="Ian Nabney" userId="d6603c99-5c95-4d2b-ba76-fe87db2f29c6" providerId="ADAL" clId="{FE81021E-8290-4BCC-8BA6-33A9D9172982}" dt="2021-03-13T23:15:43.103" v="612" actId="20577"/>
          <ac:spMkLst>
            <pc:docMk/>
            <pc:sldMk cId="161720541" sldId="289"/>
            <ac:spMk id="2" creationId="{A431163D-FC0F-4D68-B610-74B172CC6966}"/>
          </ac:spMkLst>
        </pc:spChg>
        <pc:spChg chg="add mod">
          <ac:chgData name="Ian Nabney" userId="d6603c99-5c95-4d2b-ba76-fe87db2f29c6" providerId="ADAL" clId="{FE81021E-8290-4BCC-8BA6-33A9D9172982}" dt="2021-03-14T16:19:55.227" v="1636" actId="20577"/>
          <ac:spMkLst>
            <pc:docMk/>
            <pc:sldMk cId="161720541" sldId="289"/>
            <ac:spMk id="6" creationId="{8BC0EA32-856D-4792-9F24-45A8560BBA2D}"/>
          </ac:spMkLst>
        </pc:spChg>
      </pc:sldChg>
      <pc:sldChg chg="addSp modSp new mod modTransition">
        <pc:chgData name="Ian Nabney" userId="d6603c99-5c95-4d2b-ba76-fe87db2f29c6" providerId="ADAL" clId="{FE81021E-8290-4BCC-8BA6-33A9D9172982}" dt="2021-03-14T21:00:15.416" v="3822"/>
        <pc:sldMkLst>
          <pc:docMk/>
          <pc:sldMk cId="644949210" sldId="290"/>
        </pc:sldMkLst>
        <pc:spChg chg="mod">
          <ac:chgData name="Ian Nabney" userId="d6603c99-5c95-4d2b-ba76-fe87db2f29c6" providerId="ADAL" clId="{FE81021E-8290-4BCC-8BA6-33A9D9172982}" dt="2021-03-13T23:16:31.619" v="710" actId="20577"/>
          <ac:spMkLst>
            <pc:docMk/>
            <pc:sldMk cId="644949210" sldId="290"/>
            <ac:spMk id="2" creationId="{622DF723-BFBD-4C07-8381-00D6F7653F6A}"/>
          </ac:spMkLst>
        </pc:spChg>
        <pc:spChg chg="add mod">
          <ac:chgData name="Ian Nabney" userId="d6603c99-5c95-4d2b-ba76-fe87db2f29c6" providerId="ADAL" clId="{FE81021E-8290-4BCC-8BA6-33A9D9172982}" dt="2021-03-14T16:21:02.847" v="1738" actId="20577"/>
          <ac:spMkLst>
            <pc:docMk/>
            <pc:sldMk cId="644949210" sldId="290"/>
            <ac:spMk id="7" creationId="{18AE0D94-72A6-4291-9B47-0DF667FDD776}"/>
          </ac:spMkLst>
        </pc:spChg>
        <pc:spChg chg="add mod">
          <ac:chgData name="Ian Nabney" userId="d6603c99-5c95-4d2b-ba76-fe87db2f29c6" providerId="ADAL" clId="{FE81021E-8290-4BCC-8BA6-33A9D9172982}" dt="2021-03-14T16:25:18.860" v="1897"/>
          <ac:spMkLst>
            <pc:docMk/>
            <pc:sldMk cId="644949210" sldId="290"/>
            <ac:spMk id="8" creationId="{13B17D76-4A22-4345-8BC9-02C5FF06F398}"/>
          </ac:spMkLst>
        </pc:spChg>
        <pc:picChg chg="add mod">
          <ac:chgData name="Ian Nabney" userId="d6603c99-5c95-4d2b-ba76-fe87db2f29c6" providerId="ADAL" clId="{FE81021E-8290-4BCC-8BA6-33A9D9172982}" dt="2021-03-14T16:20:24.975" v="1639" actId="14100"/>
          <ac:picMkLst>
            <pc:docMk/>
            <pc:sldMk cId="644949210" sldId="290"/>
            <ac:picMk id="6" creationId="{08F32F68-D9FB-47FE-9D5A-AE017CEBA64C}"/>
          </ac:picMkLst>
        </pc:picChg>
      </pc:sldChg>
      <pc:sldChg chg="addSp modSp new mod modTransition">
        <pc:chgData name="Ian Nabney" userId="d6603c99-5c95-4d2b-ba76-fe87db2f29c6" providerId="ADAL" clId="{FE81021E-8290-4BCC-8BA6-33A9D9172982}" dt="2021-03-14T21:00:15.416" v="3822"/>
        <pc:sldMkLst>
          <pc:docMk/>
          <pc:sldMk cId="1494150664" sldId="291"/>
        </pc:sldMkLst>
        <pc:spChg chg="mod">
          <ac:chgData name="Ian Nabney" userId="d6603c99-5c95-4d2b-ba76-fe87db2f29c6" providerId="ADAL" clId="{FE81021E-8290-4BCC-8BA6-33A9D9172982}" dt="2021-03-13T23:17:14.012" v="753" actId="20577"/>
          <ac:spMkLst>
            <pc:docMk/>
            <pc:sldMk cId="1494150664" sldId="291"/>
            <ac:spMk id="2" creationId="{71EE162B-CB1A-4A5B-B432-4C07F5B74F1F}"/>
          </ac:spMkLst>
        </pc:spChg>
        <pc:spChg chg="add mod">
          <ac:chgData name="Ian Nabney" userId="d6603c99-5c95-4d2b-ba76-fe87db2f29c6" providerId="ADAL" clId="{FE81021E-8290-4BCC-8BA6-33A9D9172982}" dt="2021-03-14T16:32:16.051" v="1915" actId="15"/>
          <ac:spMkLst>
            <pc:docMk/>
            <pc:sldMk cId="1494150664" sldId="291"/>
            <ac:spMk id="6" creationId="{934950D4-03EE-4C15-AE71-8DD6D8311E9F}"/>
          </ac:spMkLst>
        </pc:spChg>
      </pc:sldChg>
      <pc:sldChg chg="addSp modSp new mod modTransition">
        <pc:chgData name="Ian Nabney" userId="d6603c99-5c95-4d2b-ba76-fe87db2f29c6" providerId="ADAL" clId="{FE81021E-8290-4BCC-8BA6-33A9D9172982}" dt="2021-03-14T21:00:15.416" v="3822"/>
        <pc:sldMkLst>
          <pc:docMk/>
          <pc:sldMk cId="3776051031" sldId="292"/>
        </pc:sldMkLst>
        <pc:spChg chg="mod">
          <ac:chgData name="Ian Nabney" userId="d6603c99-5c95-4d2b-ba76-fe87db2f29c6" providerId="ADAL" clId="{FE81021E-8290-4BCC-8BA6-33A9D9172982}" dt="2021-03-13T23:17:24.705" v="773" actId="20577"/>
          <ac:spMkLst>
            <pc:docMk/>
            <pc:sldMk cId="3776051031" sldId="292"/>
            <ac:spMk id="2" creationId="{A66DA9B2-A19A-417A-9B23-B8379E87BE6A}"/>
          </ac:spMkLst>
        </pc:spChg>
        <pc:spChg chg="add mod">
          <ac:chgData name="Ian Nabney" userId="d6603c99-5c95-4d2b-ba76-fe87db2f29c6" providerId="ADAL" clId="{FE81021E-8290-4BCC-8BA6-33A9D9172982}" dt="2021-03-14T18:03:04.277" v="2790" actId="1076"/>
          <ac:spMkLst>
            <pc:docMk/>
            <pc:sldMk cId="3776051031" sldId="292"/>
            <ac:spMk id="8" creationId="{C3B81397-CC9D-436B-A075-FE9FC4E14392}"/>
          </ac:spMkLst>
        </pc:spChg>
        <pc:spChg chg="add mod">
          <ac:chgData name="Ian Nabney" userId="d6603c99-5c95-4d2b-ba76-fe87db2f29c6" providerId="ADAL" clId="{FE81021E-8290-4BCC-8BA6-33A9D9172982}" dt="2021-03-14T18:03:07.388" v="2791" actId="1076"/>
          <ac:spMkLst>
            <pc:docMk/>
            <pc:sldMk cId="3776051031" sldId="292"/>
            <ac:spMk id="9" creationId="{2BFA2018-A4A7-48DE-A9D8-3FBA7E73C544}"/>
          </ac:spMkLst>
        </pc:spChg>
        <pc:spChg chg="add mod">
          <ac:chgData name="Ian Nabney" userId="d6603c99-5c95-4d2b-ba76-fe87db2f29c6" providerId="ADAL" clId="{FE81021E-8290-4BCC-8BA6-33A9D9172982}" dt="2021-03-14T18:03:01.197" v="2789" actId="1076"/>
          <ac:spMkLst>
            <pc:docMk/>
            <pc:sldMk cId="3776051031" sldId="292"/>
            <ac:spMk id="11" creationId="{56CD59FE-60DD-4A97-A14A-7A8B2AB376CD}"/>
          </ac:spMkLst>
        </pc:spChg>
        <pc:spChg chg="add mod">
          <ac:chgData name="Ian Nabney" userId="d6603c99-5c95-4d2b-ba76-fe87db2f29c6" providerId="ADAL" clId="{FE81021E-8290-4BCC-8BA6-33A9D9172982}" dt="2021-03-14T18:03:19.150" v="2811" actId="20577"/>
          <ac:spMkLst>
            <pc:docMk/>
            <pc:sldMk cId="3776051031" sldId="292"/>
            <ac:spMk id="12" creationId="{AAB50CE7-89E5-4704-A8E8-D14D4DD42698}"/>
          </ac:spMkLst>
        </pc:spChg>
        <pc:picChg chg="add mod">
          <ac:chgData name="Ian Nabney" userId="d6603c99-5c95-4d2b-ba76-fe87db2f29c6" providerId="ADAL" clId="{FE81021E-8290-4BCC-8BA6-33A9D9172982}" dt="2021-03-14T18:02:56.404" v="2787" actId="1076"/>
          <ac:picMkLst>
            <pc:docMk/>
            <pc:sldMk cId="3776051031" sldId="292"/>
            <ac:picMk id="6" creationId="{896F0F9A-76D5-4B69-B254-DA77D8BE1023}"/>
          </ac:picMkLst>
        </pc:picChg>
        <pc:picChg chg="add mod">
          <ac:chgData name="Ian Nabney" userId="d6603c99-5c95-4d2b-ba76-fe87db2f29c6" providerId="ADAL" clId="{FE81021E-8290-4BCC-8BA6-33A9D9172982}" dt="2021-03-14T18:02:57.741" v="2788" actId="1076"/>
          <ac:picMkLst>
            <pc:docMk/>
            <pc:sldMk cId="3776051031" sldId="292"/>
            <ac:picMk id="7" creationId="{A92E04FB-05F9-47DF-BB0C-EBF45C99692A}"/>
          </ac:picMkLst>
        </pc:picChg>
        <pc:picChg chg="add mod">
          <ac:chgData name="Ian Nabney" userId="d6603c99-5c95-4d2b-ba76-fe87db2f29c6" providerId="ADAL" clId="{FE81021E-8290-4BCC-8BA6-33A9D9172982}" dt="2021-03-14T18:02:54.589" v="2786" actId="1076"/>
          <ac:picMkLst>
            <pc:docMk/>
            <pc:sldMk cId="3776051031" sldId="292"/>
            <ac:picMk id="10" creationId="{A5857FF0-5CBC-4D80-B1FA-046A80A3DB27}"/>
          </ac:picMkLst>
        </pc:picChg>
      </pc:sldChg>
      <pc:sldChg chg="addSp modSp new mod modTransition">
        <pc:chgData name="Ian Nabney" userId="d6603c99-5c95-4d2b-ba76-fe87db2f29c6" providerId="ADAL" clId="{FE81021E-8290-4BCC-8BA6-33A9D9172982}" dt="2021-03-14T21:00:15.416" v="3822"/>
        <pc:sldMkLst>
          <pc:docMk/>
          <pc:sldMk cId="1916414060" sldId="293"/>
        </pc:sldMkLst>
        <pc:spChg chg="mod">
          <ac:chgData name="Ian Nabney" userId="d6603c99-5c95-4d2b-ba76-fe87db2f29c6" providerId="ADAL" clId="{FE81021E-8290-4BCC-8BA6-33A9D9172982}" dt="2021-03-14T16:39:52.053" v="1926" actId="20577"/>
          <ac:spMkLst>
            <pc:docMk/>
            <pc:sldMk cId="1916414060" sldId="293"/>
            <ac:spMk id="2" creationId="{6F9CCA51-44DA-4BDA-9B9A-286AD1EF3281}"/>
          </ac:spMkLst>
        </pc:spChg>
        <pc:spChg chg="add mod">
          <ac:chgData name="Ian Nabney" userId="d6603c99-5c95-4d2b-ba76-fe87db2f29c6" providerId="ADAL" clId="{FE81021E-8290-4BCC-8BA6-33A9D9172982}" dt="2021-03-14T16:55:37.536" v="1976" actId="1076"/>
          <ac:spMkLst>
            <pc:docMk/>
            <pc:sldMk cId="1916414060" sldId="293"/>
            <ac:spMk id="6" creationId="{41BBD331-7ECA-4C14-B473-23631E6DB374}"/>
          </ac:spMkLst>
        </pc:spChg>
      </pc:sldChg>
      <pc:sldChg chg="addSp modSp new mod modTransition">
        <pc:chgData name="Ian Nabney" userId="d6603c99-5c95-4d2b-ba76-fe87db2f29c6" providerId="ADAL" clId="{FE81021E-8290-4BCC-8BA6-33A9D9172982}" dt="2021-03-14T21:00:15.416" v="3822"/>
        <pc:sldMkLst>
          <pc:docMk/>
          <pc:sldMk cId="505010973" sldId="294"/>
        </pc:sldMkLst>
        <pc:spChg chg="mod">
          <ac:chgData name="Ian Nabney" userId="d6603c99-5c95-4d2b-ba76-fe87db2f29c6" providerId="ADAL" clId="{FE81021E-8290-4BCC-8BA6-33A9D9172982}" dt="2021-03-14T16:58:33.349" v="2027" actId="20577"/>
          <ac:spMkLst>
            <pc:docMk/>
            <pc:sldMk cId="505010973" sldId="294"/>
            <ac:spMk id="2" creationId="{B24E84AF-2C3D-4215-B551-545AFB8CCCEC}"/>
          </ac:spMkLst>
        </pc:spChg>
        <pc:spChg chg="add mod">
          <ac:chgData name="Ian Nabney" userId="d6603c99-5c95-4d2b-ba76-fe87db2f29c6" providerId="ADAL" clId="{FE81021E-8290-4BCC-8BA6-33A9D9172982}" dt="2021-03-14T17:07:04.851" v="2101" actId="20577"/>
          <ac:spMkLst>
            <pc:docMk/>
            <pc:sldMk cId="505010973" sldId="294"/>
            <ac:spMk id="7" creationId="{F031A5F0-58E8-4C3B-8B1B-DD7D530A5E3B}"/>
          </ac:spMkLst>
        </pc:spChg>
        <pc:spChg chg="add mod">
          <ac:chgData name="Ian Nabney" userId="d6603c99-5c95-4d2b-ba76-fe87db2f29c6" providerId="ADAL" clId="{FE81021E-8290-4BCC-8BA6-33A9D9172982}" dt="2021-03-14T17:09:18.532" v="2129" actId="21"/>
          <ac:spMkLst>
            <pc:docMk/>
            <pc:sldMk cId="505010973" sldId="294"/>
            <ac:spMk id="8" creationId="{18F8FC7D-A60F-4581-95D0-EF2EBBD8A120}"/>
          </ac:spMkLst>
        </pc:spChg>
        <pc:picChg chg="add mod">
          <ac:chgData name="Ian Nabney" userId="d6603c99-5c95-4d2b-ba76-fe87db2f29c6" providerId="ADAL" clId="{FE81021E-8290-4BCC-8BA6-33A9D9172982}" dt="2021-03-14T16:56:20.104" v="1979" actId="1076"/>
          <ac:picMkLst>
            <pc:docMk/>
            <pc:sldMk cId="505010973" sldId="294"/>
            <ac:picMk id="6" creationId="{D7B233E8-0DEE-4612-8563-779274CCE0A3}"/>
          </ac:picMkLst>
        </pc:picChg>
      </pc:sldChg>
      <pc:sldChg chg="addSp delSp modSp new mod modTransition">
        <pc:chgData name="Ian Nabney" userId="d6603c99-5c95-4d2b-ba76-fe87db2f29c6" providerId="ADAL" clId="{FE81021E-8290-4BCC-8BA6-33A9D9172982}" dt="2021-03-14T21:00:15.416" v="3822"/>
        <pc:sldMkLst>
          <pc:docMk/>
          <pc:sldMk cId="2075237613" sldId="295"/>
        </pc:sldMkLst>
        <pc:spChg chg="mod">
          <ac:chgData name="Ian Nabney" userId="d6603c99-5c95-4d2b-ba76-fe87db2f29c6" providerId="ADAL" clId="{FE81021E-8290-4BCC-8BA6-33A9D9172982}" dt="2021-03-14T17:32:02.763" v="2141" actId="20577"/>
          <ac:spMkLst>
            <pc:docMk/>
            <pc:sldMk cId="2075237613" sldId="295"/>
            <ac:spMk id="2" creationId="{50F184F4-8738-47ED-85ED-0A197C69DBF0}"/>
          </ac:spMkLst>
        </pc:spChg>
        <pc:spChg chg="add del mod">
          <ac:chgData name="Ian Nabney" userId="d6603c99-5c95-4d2b-ba76-fe87db2f29c6" providerId="ADAL" clId="{FE81021E-8290-4BCC-8BA6-33A9D9172982}" dt="2021-03-14T17:33:19.418" v="2146" actId="21"/>
          <ac:spMkLst>
            <pc:docMk/>
            <pc:sldMk cId="2075237613" sldId="295"/>
            <ac:spMk id="7" creationId="{AD2B0A4B-6339-4AF5-938C-D04C4AC2B759}"/>
          </ac:spMkLst>
        </pc:spChg>
        <pc:spChg chg="add del">
          <ac:chgData name="Ian Nabney" userId="d6603c99-5c95-4d2b-ba76-fe87db2f29c6" providerId="ADAL" clId="{FE81021E-8290-4BCC-8BA6-33A9D9172982}" dt="2021-03-14T17:33:19.418" v="2146" actId="21"/>
          <ac:spMkLst>
            <pc:docMk/>
            <pc:sldMk cId="2075237613" sldId="295"/>
            <ac:spMk id="8" creationId="{2AFC47AB-EC89-4DFC-AE59-55FAEAB745D3}"/>
          </ac:spMkLst>
        </pc:spChg>
        <pc:spChg chg="add mod">
          <ac:chgData name="Ian Nabney" userId="d6603c99-5c95-4d2b-ba76-fe87db2f29c6" providerId="ADAL" clId="{FE81021E-8290-4BCC-8BA6-33A9D9172982}" dt="2021-03-14T17:33:59.964" v="2152" actId="20577"/>
          <ac:spMkLst>
            <pc:docMk/>
            <pc:sldMk cId="2075237613" sldId="295"/>
            <ac:spMk id="9" creationId="{B51CB9F5-665A-45DD-BA29-99AC55D798EA}"/>
          </ac:spMkLst>
        </pc:spChg>
        <pc:picChg chg="add mod">
          <ac:chgData name="Ian Nabney" userId="d6603c99-5c95-4d2b-ba76-fe87db2f29c6" providerId="ADAL" clId="{FE81021E-8290-4BCC-8BA6-33A9D9172982}" dt="2021-03-14T17:34:07.998" v="2153" actId="14100"/>
          <ac:picMkLst>
            <pc:docMk/>
            <pc:sldMk cId="2075237613" sldId="295"/>
            <ac:picMk id="6" creationId="{E28BD2A7-7E7A-4F56-B901-B03F76E2866E}"/>
          </ac:picMkLst>
        </pc:picChg>
      </pc:sldChg>
      <pc:sldChg chg="addSp modSp new mod modTransition">
        <pc:chgData name="Ian Nabney" userId="d6603c99-5c95-4d2b-ba76-fe87db2f29c6" providerId="ADAL" clId="{FE81021E-8290-4BCC-8BA6-33A9D9172982}" dt="2021-03-14T21:00:15.416" v="3822"/>
        <pc:sldMkLst>
          <pc:docMk/>
          <pc:sldMk cId="2298176853" sldId="296"/>
        </pc:sldMkLst>
        <pc:spChg chg="mod">
          <ac:chgData name="Ian Nabney" userId="d6603c99-5c95-4d2b-ba76-fe87db2f29c6" providerId="ADAL" clId="{FE81021E-8290-4BCC-8BA6-33A9D9172982}" dt="2021-03-14T17:45:55.792" v="2170" actId="20577"/>
          <ac:spMkLst>
            <pc:docMk/>
            <pc:sldMk cId="2298176853" sldId="296"/>
            <ac:spMk id="2" creationId="{040A94DD-241D-4077-9FB7-91B2889A8F57}"/>
          </ac:spMkLst>
        </pc:spChg>
        <pc:spChg chg="add mod">
          <ac:chgData name="Ian Nabney" userId="d6603c99-5c95-4d2b-ba76-fe87db2f29c6" providerId="ADAL" clId="{FE81021E-8290-4BCC-8BA6-33A9D9172982}" dt="2021-03-14T17:47:37.821" v="2239" actId="20577"/>
          <ac:spMkLst>
            <pc:docMk/>
            <pc:sldMk cId="2298176853" sldId="296"/>
            <ac:spMk id="6" creationId="{0B982C8B-E5FB-484A-B122-E9283DC5B7A5}"/>
          </ac:spMkLst>
        </pc:spChg>
      </pc:sldChg>
      <pc:sldChg chg="addSp modSp new mod modTransition">
        <pc:chgData name="Ian Nabney" userId="d6603c99-5c95-4d2b-ba76-fe87db2f29c6" providerId="ADAL" clId="{FE81021E-8290-4BCC-8BA6-33A9D9172982}" dt="2021-03-14T21:00:15.416" v="3822"/>
        <pc:sldMkLst>
          <pc:docMk/>
          <pc:sldMk cId="1127840082" sldId="297"/>
        </pc:sldMkLst>
        <pc:spChg chg="mod">
          <ac:chgData name="Ian Nabney" userId="d6603c99-5c95-4d2b-ba76-fe87db2f29c6" providerId="ADAL" clId="{FE81021E-8290-4BCC-8BA6-33A9D9172982}" dt="2021-03-14T17:48:16.932" v="2269" actId="20577"/>
          <ac:spMkLst>
            <pc:docMk/>
            <pc:sldMk cId="1127840082" sldId="297"/>
            <ac:spMk id="2" creationId="{430093EA-F73F-4BC6-AB76-4D23FABD81D9}"/>
          </ac:spMkLst>
        </pc:spChg>
        <pc:spChg chg="add mod">
          <ac:chgData name="Ian Nabney" userId="d6603c99-5c95-4d2b-ba76-fe87db2f29c6" providerId="ADAL" clId="{FE81021E-8290-4BCC-8BA6-33A9D9172982}" dt="2021-03-14T17:50:16.318" v="2288" actId="20577"/>
          <ac:spMkLst>
            <pc:docMk/>
            <pc:sldMk cId="1127840082" sldId="297"/>
            <ac:spMk id="7" creationId="{B4A5B61E-AAA0-47AA-A652-115F4D8FA0EA}"/>
          </ac:spMkLst>
        </pc:spChg>
        <pc:picChg chg="add mod">
          <ac:chgData name="Ian Nabney" userId="d6603c99-5c95-4d2b-ba76-fe87db2f29c6" providerId="ADAL" clId="{FE81021E-8290-4BCC-8BA6-33A9D9172982}" dt="2021-03-14T17:48:33.062" v="2271" actId="1076"/>
          <ac:picMkLst>
            <pc:docMk/>
            <pc:sldMk cId="1127840082" sldId="297"/>
            <ac:picMk id="6" creationId="{0C928DD4-CA45-4878-BEBA-9F0213160965}"/>
          </ac:picMkLst>
        </pc:picChg>
      </pc:sldChg>
      <pc:sldChg chg="addSp delSp modSp new mod modTransition">
        <pc:chgData name="Ian Nabney" userId="d6603c99-5c95-4d2b-ba76-fe87db2f29c6" providerId="ADAL" clId="{FE81021E-8290-4BCC-8BA6-33A9D9172982}" dt="2021-03-14T21:00:15.416" v="3822"/>
        <pc:sldMkLst>
          <pc:docMk/>
          <pc:sldMk cId="2013240963" sldId="298"/>
        </pc:sldMkLst>
        <pc:spChg chg="mod">
          <ac:chgData name="Ian Nabney" userId="d6603c99-5c95-4d2b-ba76-fe87db2f29c6" providerId="ADAL" clId="{FE81021E-8290-4BCC-8BA6-33A9D9172982}" dt="2021-03-14T18:05:10.970" v="2841" actId="20577"/>
          <ac:spMkLst>
            <pc:docMk/>
            <pc:sldMk cId="2013240963" sldId="298"/>
            <ac:spMk id="2" creationId="{BB987044-13A3-48C8-B810-E3436F4AC267}"/>
          </ac:spMkLst>
        </pc:spChg>
        <pc:spChg chg="add del mod">
          <ac:chgData name="Ian Nabney" userId="d6603c99-5c95-4d2b-ba76-fe87db2f29c6" providerId="ADAL" clId="{FE81021E-8290-4BCC-8BA6-33A9D9172982}" dt="2021-03-14T18:06:28.924" v="2849"/>
          <ac:spMkLst>
            <pc:docMk/>
            <pc:sldMk cId="2013240963" sldId="298"/>
            <ac:spMk id="6" creationId="{C88A798C-525B-4810-BEE3-4BA253DFDA28}"/>
          </ac:spMkLst>
        </pc:spChg>
        <pc:spChg chg="add mod">
          <ac:chgData name="Ian Nabney" userId="d6603c99-5c95-4d2b-ba76-fe87db2f29c6" providerId="ADAL" clId="{FE81021E-8290-4BCC-8BA6-33A9D9172982}" dt="2021-03-14T18:07:55.077" v="2860" actId="20577"/>
          <ac:spMkLst>
            <pc:docMk/>
            <pc:sldMk cId="2013240963" sldId="298"/>
            <ac:spMk id="8" creationId="{D4F40E10-CF64-48CC-A32A-8D21AE497C0E}"/>
          </ac:spMkLst>
        </pc:spChg>
        <pc:picChg chg="add mod modCrop">
          <ac:chgData name="Ian Nabney" userId="d6603c99-5c95-4d2b-ba76-fe87db2f29c6" providerId="ADAL" clId="{FE81021E-8290-4BCC-8BA6-33A9D9172982}" dt="2021-03-14T18:07:06.653" v="2852" actId="1076"/>
          <ac:picMkLst>
            <pc:docMk/>
            <pc:sldMk cId="2013240963" sldId="298"/>
            <ac:picMk id="7" creationId="{5DF56E85-EBC3-4FB8-902E-F828AF575690}"/>
          </ac:picMkLst>
        </pc:picChg>
      </pc:sldChg>
      <pc:sldChg chg="addSp modSp new mod modTransition">
        <pc:chgData name="Ian Nabney" userId="d6603c99-5c95-4d2b-ba76-fe87db2f29c6" providerId="ADAL" clId="{FE81021E-8290-4BCC-8BA6-33A9D9172982}" dt="2021-03-14T21:00:15.416" v="3822"/>
        <pc:sldMkLst>
          <pc:docMk/>
          <pc:sldMk cId="3996337804" sldId="299"/>
        </pc:sldMkLst>
        <pc:spChg chg="mod">
          <ac:chgData name="Ian Nabney" userId="d6603c99-5c95-4d2b-ba76-fe87db2f29c6" providerId="ADAL" clId="{FE81021E-8290-4BCC-8BA6-33A9D9172982}" dt="2021-03-14T20:48:17.980" v="2888" actId="20577"/>
          <ac:spMkLst>
            <pc:docMk/>
            <pc:sldMk cId="3996337804" sldId="299"/>
            <ac:spMk id="2" creationId="{E6CE7EB7-5615-421F-93D7-6911F930273C}"/>
          </ac:spMkLst>
        </pc:spChg>
        <pc:spChg chg="add mod">
          <ac:chgData name="Ian Nabney" userId="d6603c99-5c95-4d2b-ba76-fe87db2f29c6" providerId="ADAL" clId="{FE81021E-8290-4BCC-8BA6-33A9D9172982}" dt="2021-03-14T20:50:01.324" v="3114" actId="20577"/>
          <ac:spMkLst>
            <pc:docMk/>
            <pc:sldMk cId="3996337804" sldId="299"/>
            <ac:spMk id="7" creationId="{C001497E-3664-4275-BD59-192F9CD2225C}"/>
          </ac:spMkLst>
        </pc:spChg>
        <pc:spChg chg="add mod">
          <ac:chgData name="Ian Nabney" userId="d6603c99-5c95-4d2b-ba76-fe87db2f29c6" providerId="ADAL" clId="{FE81021E-8290-4BCC-8BA6-33A9D9172982}" dt="2021-03-14T20:51:58.187" v="3131" actId="20577"/>
          <ac:spMkLst>
            <pc:docMk/>
            <pc:sldMk cId="3996337804" sldId="299"/>
            <ac:spMk id="8" creationId="{E4EC9ECA-3CA4-45E8-A09A-1E372D2319E1}"/>
          </ac:spMkLst>
        </pc:spChg>
        <pc:picChg chg="add mod">
          <ac:chgData name="Ian Nabney" userId="d6603c99-5c95-4d2b-ba76-fe87db2f29c6" providerId="ADAL" clId="{FE81021E-8290-4BCC-8BA6-33A9D9172982}" dt="2021-03-14T20:48:30.723" v="2890" actId="1076"/>
          <ac:picMkLst>
            <pc:docMk/>
            <pc:sldMk cId="3996337804" sldId="299"/>
            <ac:picMk id="6" creationId="{BDC0746D-0B78-45B7-9285-5CF7515489DA}"/>
          </ac:picMkLst>
        </pc:picChg>
      </pc:sldChg>
      <pc:sldChg chg="addSp modSp new mod modTransition">
        <pc:chgData name="Ian Nabney" userId="d6603c99-5c95-4d2b-ba76-fe87db2f29c6" providerId="ADAL" clId="{FE81021E-8290-4BCC-8BA6-33A9D9172982}" dt="2021-03-14T21:00:15.416" v="3822"/>
        <pc:sldMkLst>
          <pc:docMk/>
          <pc:sldMk cId="2225387182" sldId="300"/>
        </pc:sldMkLst>
        <pc:spChg chg="mod">
          <ac:chgData name="Ian Nabney" userId="d6603c99-5c95-4d2b-ba76-fe87db2f29c6" providerId="ADAL" clId="{FE81021E-8290-4BCC-8BA6-33A9D9172982}" dt="2021-03-14T20:53:18.937" v="3166" actId="20577"/>
          <ac:spMkLst>
            <pc:docMk/>
            <pc:sldMk cId="2225387182" sldId="300"/>
            <ac:spMk id="2" creationId="{1704FBC2-3914-4408-9F71-F24BF191A895}"/>
          </ac:spMkLst>
        </pc:spChg>
        <pc:spChg chg="add mod">
          <ac:chgData name="Ian Nabney" userId="d6603c99-5c95-4d2b-ba76-fe87db2f29c6" providerId="ADAL" clId="{FE81021E-8290-4BCC-8BA6-33A9D9172982}" dt="2021-03-14T20:55:24.386" v="3193" actId="20577"/>
          <ac:spMkLst>
            <pc:docMk/>
            <pc:sldMk cId="2225387182" sldId="300"/>
            <ac:spMk id="6" creationId="{BF46B8A5-7C25-4135-AC2E-CF799F1B4C6A}"/>
          </ac:spMkLst>
        </pc:spChg>
      </pc:sldChg>
      <pc:sldChg chg="addSp modSp new mod modTransition">
        <pc:chgData name="Ian Nabney" userId="d6603c99-5c95-4d2b-ba76-fe87db2f29c6" providerId="ADAL" clId="{FE81021E-8290-4BCC-8BA6-33A9D9172982}" dt="2021-03-14T21:00:15.416" v="3822"/>
        <pc:sldMkLst>
          <pc:docMk/>
          <pc:sldMk cId="3386394235" sldId="301"/>
        </pc:sldMkLst>
        <pc:spChg chg="mod">
          <ac:chgData name="Ian Nabney" userId="d6603c99-5c95-4d2b-ba76-fe87db2f29c6" providerId="ADAL" clId="{FE81021E-8290-4BCC-8BA6-33A9D9172982}" dt="2021-03-14T20:55:51.667" v="3205" actId="20577"/>
          <ac:spMkLst>
            <pc:docMk/>
            <pc:sldMk cId="3386394235" sldId="301"/>
            <ac:spMk id="2" creationId="{58D2DD6B-F782-43FF-B4A6-C477CA4DF3DD}"/>
          </ac:spMkLst>
        </pc:spChg>
        <pc:spChg chg="add mod">
          <ac:chgData name="Ian Nabney" userId="d6603c99-5c95-4d2b-ba76-fe87db2f29c6" providerId="ADAL" clId="{FE81021E-8290-4BCC-8BA6-33A9D9172982}" dt="2021-03-14T20:59:10.757" v="3821" actId="207"/>
          <ac:spMkLst>
            <pc:docMk/>
            <pc:sldMk cId="3386394235" sldId="301"/>
            <ac:spMk id="6" creationId="{0F5C6325-318D-4E2A-807D-5FC1D423872E}"/>
          </ac:spMkLst>
        </pc:spChg>
      </pc:sldChg>
    </pc:docChg>
  </pc:docChgLst>
  <pc:docChgLst>
    <pc:chgData name="Ian Nabney" userId="d6603c99-5c95-4d2b-ba76-fe87db2f29c6" providerId="ADAL" clId="{32D97667-7688-46DE-A8DF-19AF11069D74}"/>
    <pc:docChg chg="undo custSel addSld delSld modSld sldOrd">
      <pc:chgData name="Ian Nabney" userId="d6603c99-5c95-4d2b-ba76-fe87db2f29c6" providerId="ADAL" clId="{32D97667-7688-46DE-A8DF-19AF11069D74}" dt="2021-02-07T14:21:36.871" v="3231"/>
      <pc:docMkLst>
        <pc:docMk/>
      </pc:docMkLst>
      <pc:sldChg chg="modSp mod">
        <pc:chgData name="Ian Nabney" userId="d6603c99-5c95-4d2b-ba76-fe87db2f29c6" providerId="ADAL" clId="{32D97667-7688-46DE-A8DF-19AF11069D74}" dt="2021-02-05T01:55:12.547" v="9" actId="20577"/>
        <pc:sldMkLst>
          <pc:docMk/>
          <pc:sldMk cId="0" sldId="256"/>
        </pc:sldMkLst>
        <pc:spChg chg="mod">
          <ac:chgData name="Ian Nabney" userId="d6603c99-5c95-4d2b-ba76-fe87db2f29c6" providerId="ADAL" clId="{32D97667-7688-46DE-A8DF-19AF11069D74}" dt="2021-02-05T01:55:12.547" v="9" actId="20577"/>
          <ac:spMkLst>
            <pc:docMk/>
            <pc:sldMk cId="0" sldId="256"/>
            <ac:spMk id="30722" creationId="{1EFC9091-8354-444B-BB79-2B3E0582CEE3}"/>
          </ac:spMkLst>
        </pc:spChg>
      </pc:sldChg>
      <pc:sldChg chg="modSp mod">
        <pc:chgData name="Ian Nabney" userId="d6603c99-5c95-4d2b-ba76-fe87db2f29c6" providerId="ADAL" clId="{32D97667-7688-46DE-A8DF-19AF11069D74}" dt="2021-02-06T17:33:32.816" v="3225" actId="20577"/>
        <pc:sldMkLst>
          <pc:docMk/>
          <pc:sldMk cId="0" sldId="276"/>
        </pc:sldMkLst>
        <pc:spChg chg="mod">
          <ac:chgData name="Ian Nabney" userId="d6603c99-5c95-4d2b-ba76-fe87db2f29c6" providerId="ADAL" clId="{32D97667-7688-46DE-A8DF-19AF11069D74}" dt="2021-02-06T17:33:32.816" v="3225" actId="20577"/>
          <ac:spMkLst>
            <pc:docMk/>
            <pc:sldMk cId="0" sldId="276"/>
            <ac:spMk id="32771" creationId="{8674BF37-E827-4547-8249-5CE423AC6A24}"/>
          </ac:spMkLst>
        </pc:spChg>
      </pc:sldChg>
      <pc:sldChg chg="del">
        <pc:chgData name="Ian Nabney" userId="d6603c99-5c95-4d2b-ba76-fe87db2f29c6" providerId="ADAL" clId="{32D97667-7688-46DE-A8DF-19AF11069D74}" dt="2021-02-05T01:55:33.721" v="13" actId="47"/>
        <pc:sldMkLst>
          <pc:docMk/>
          <pc:sldMk cId="3169989393" sldId="277"/>
        </pc:sldMkLst>
      </pc:sldChg>
      <pc:sldChg chg="del">
        <pc:chgData name="Ian Nabney" userId="d6603c99-5c95-4d2b-ba76-fe87db2f29c6" providerId="ADAL" clId="{32D97667-7688-46DE-A8DF-19AF11069D74}" dt="2021-02-05T01:55:33.721" v="13" actId="47"/>
        <pc:sldMkLst>
          <pc:docMk/>
          <pc:sldMk cId="2930627902" sldId="278"/>
        </pc:sldMkLst>
      </pc:sldChg>
      <pc:sldChg chg="del">
        <pc:chgData name="Ian Nabney" userId="d6603c99-5c95-4d2b-ba76-fe87db2f29c6" providerId="ADAL" clId="{32D97667-7688-46DE-A8DF-19AF11069D74}" dt="2021-02-05T01:55:33.721" v="13" actId="47"/>
        <pc:sldMkLst>
          <pc:docMk/>
          <pc:sldMk cId="47276897" sldId="279"/>
        </pc:sldMkLst>
      </pc:sldChg>
      <pc:sldChg chg="del">
        <pc:chgData name="Ian Nabney" userId="d6603c99-5c95-4d2b-ba76-fe87db2f29c6" providerId="ADAL" clId="{32D97667-7688-46DE-A8DF-19AF11069D74}" dt="2021-02-05T01:55:33.721" v="13" actId="47"/>
        <pc:sldMkLst>
          <pc:docMk/>
          <pc:sldMk cId="770873270" sldId="280"/>
        </pc:sldMkLst>
      </pc:sldChg>
      <pc:sldChg chg="del">
        <pc:chgData name="Ian Nabney" userId="d6603c99-5c95-4d2b-ba76-fe87db2f29c6" providerId="ADAL" clId="{32D97667-7688-46DE-A8DF-19AF11069D74}" dt="2021-02-05T01:55:33.721" v="13" actId="47"/>
        <pc:sldMkLst>
          <pc:docMk/>
          <pc:sldMk cId="2412323828" sldId="281"/>
        </pc:sldMkLst>
      </pc:sldChg>
      <pc:sldChg chg="del">
        <pc:chgData name="Ian Nabney" userId="d6603c99-5c95-4d2b-ba76-fe87db2f29c6" providerId="ADAL" clId="{32D97667-7688-46DE-A8DF-19AF11069D74}" dt="2021-02-05T01:55:33.721" v="13" actId="47"/>
        <pc:sldMkLst>
          <pc:docMk/>
          <pc:sldMk cId="1146201459" sldId="282"/>
        </pc:sldMkLst>
      </pc:sldChg>
      <pc:sldChg chg="del">
        <pc:chgData name="Ian Nabney" userId="d6603c99-5c95-4d2b-ba76-fe87db2f29c6" providerId="ADAL" clId="{32D97667-7688-46DE-A8DF-19AF11069D74}" dt="2021-02-05T01:55:33.721" v="13" actId="47"/>
        <pc:sldMkLst>
          <pc:docMk/>
          <pc:sldMk cId="226570023" sldId="283"/>
        </pc:sldMkLst>
      </pc:sldChg>
      <pc:sldChg chg="del">
        <pc:chgData name="Ian Nabney" userId="d6603c99-5c95-4d2b-ba76-fe87db2f29c6" providerId="ADAL" clId="{32D97667-7688-46DE-A8DF-19AF11069D74}" dt="2021-02-05T01:55:33.721" v="13" actId="47"/>
        <pc:sldMkLst>
          <pc:docMk/>
          <pc:sldMk cId="4188508748" sldId="284"/>
        </pc:sldMkLst>
      </pc:sldChg>
      <pc:sldChg chg="del">
        <pc:chgData name="Ian Nabney" userId="d6603c99-5c95-4d2b-ba76-fe87db2f29c6" providerId="ADAL" clId="{32D97667-7688-46DE-A8DF-19AF11069D74}" dt="2021-02-05T01:55:33.721" v="13" actId="47"/>
        <pc:sldMkLst>
          <pc:docMk/>
          <pc:sldMk cId="1219929230" sldId="285"/>
        </pc:sldMkLst>
      </pc:sldChg>
      <pc:sldChg chg="del">
        <pc:chgData name="Ian Nabney" userId="d6603c99-5c95-4d2b-ba76-fe87db2f29c6" providerId="ADAL" clId="{32D97667-7688-46DE-A8DF-19AF11069D74}" dt="2021-02-05T01:55:33.721" v="13" actId="47"/>
        <pc:sldMkLst>
          <pc:docMk/>
          <pc:sldMk cId="3086907623" sldId="286"/>
        </pc:sldMkLst>
      </pc:sldChg>
      <pc:sldChg chg="del">
        <pc:chgData name="Ian Nabney" userId="d6603c99-5c95-4d2b-ba76-fe87db2f29c6" providerId="ADAL" clId="{32D97667-7688-46DE-A8DF-19AF11069D74}" dt="2021-02-05T01:55:33.721" v="13" actId="47"/>
        <pc:sldMkLst>
          <pc:docMk/>
          <pc:sldMk cId="4018879690" sldId="287"/>
        </pc:sldMkLst>
      </pc:sldChg>
      <pc:sldChg chg="del">
        <pc:chgData name="Ian Nabney" userId="d6603c99-5c95-4d2b-ba76-fe87db2f29c6" providerId="ADAL" clId="{32D97667-7688-46DE-A8DF-19AF11069D74}" dt="2021-02-05T01:55:33.721" v="13" actId="47"/>
        <pc:sldMkLst>
          <pc:docMk/>
          <pc:sldMk cId="3279875091" sldId="288"/>
        </pc:sldMkLst>
      </pc:sldChg>
      <pc:sldChg chg="modSp mod ord">
        <pc:chgData name="Ian Nabney" userId="d6603c99-5c95-4d2b-ba76-fe87db2f29c6" providerId="ADAL" clId="{32D97667-7688-46DE-A8DF-19AF11069D74}" dt="2021-02-07T14:21:36.871" v="3231"/>
        <pc:sldMkLst>
          <pc:docMk/>
          <pc:sldMk cId="720595887" sldId="289"/>
        </pc:sldMkLst>
        <pc:spChg chg="mod">
          <ac:chgData name="Ian Nabney" userId="d6603c99-5c95-4d2b-ba76-fe87db2f29c6" providerId="ADAL" clId="{32D97667-7688-46DE-A8DF-19AF11069D74}" dt="2021-02-07T14:21:36.871" v="3231"/>
          <ac:spMkLst>
            <pc:docMk/>
            <pc:sldMk cId="720595887" sldId="289"/>
            <ac:spMk id="32771" creationId="{8674BF37-E827-4547-8249-5CE423AC6A24}"/>
          </ac:spMkLst>
        </pc:spChg>
      </pc:sldChg>
      <pc:sldChg chg="del">
        <pc:chgData name="Ian Nabney" userId="d6603c99-5c95-4d2b-ba76-fe87db2f29c6" providerId="ADAL" clId="{32D97667-7688-46DE-A8DF-19AF11069D74}" dt="2021-02-05T01:55:33.721" v="13" actId="47"/>
        <pc:sldMkLst>
          <pc:docMk/>
          <pc:sldMk cId="3884323360" sldId="290"/>
        </pc:sldMkLst>
      </pc:sldChg>
      <pc:sldChg chg="addSp modSp new mod modTransition">
        <pc:chgData name="Ian Nabney" userId="d6603c99-5c95-4d2b-ba76-fe87db2f29c6" providerId="ADAL" clId="{32D97667-7688-46DE-A8DF-19AF11069D74}" dt="2021-02-07T13:57:38.622" v="3228"/>
        <pc:sldMkLst>
          <pc:docMk/>
          <pc:sldMk cId="4237289446" sldId="290"/>
        </pc:sldMkLst>
        <pc:spChg chg="mod">
          <ac:chgData name="Ian Nabney" userId="d6603c99-5c95-4d2b-ba76-fe87db2f29c6" providerId="ADAL" clId="{32D97667-7688-46DE-A8DF-19AF11069D74}" dt="2021-02-05T02:03:13.789" v="187" actId="20577"/>
          <ac:spMkLst>
            <pc:docMk/>
            <pc:sldMk cId="4237289446" sldId="290"/>
            <ac:spMk id="2" creationId="{984E12E7-43FA-416C-BB21-07A1767F690D}"/>
          </ac:spMkLst>
        </pc:spChg>
        <pc:spChg chg="add mod">
          <ac:chgData name="Ian Nabney" userId="d6603c99-5c95-4d2b-ba76-fe87db2f29c6" providerId="ADAL" clId="{32D97667-7688-46DE-A8DF-19AF11069D74}" dt="2021-02-06T14:29:23.039" v="530" actId="20577"/>
          <ac:spMkLst>
            <pc:docMk/>
            <pc:sldMk cId="4237289446" sldId="290"/>
            <ac:spMk id="6" creationId="{7E5C64DD-B589-4765-8977-91646E2F3EF6}"/>
          </ac:spMkLst>
        </pc:spChg>
      </pc:sldChg>
      <pc:sldChg chg="addSp modSp new mod modTransition">
        <pc:chgData name="Ian Nabney" userId="d6603c99-5c95-4d2b-ba76-fe87db2f29c6" providerId="ADAL" clId="{32D97667-7688-46DE-A8DF-19AF11069D74}" dt="2021-02-07T13:57:38.622" v="3228"/>
        <pc:sldMkLst>
          <pc:docMk/>
          <pc:sldMk cId="1294895777" sldId="291"/>
        </pc:sldMkLst>
        <pc:spChg chg="mod">
          <ac:chgData name="Ian Nabney" userId="d6603c99-5c95-4d2b-ba76-fe87db2f29c6" providerId="ADAL" clId="{32D97667-7688-46DE-A8DF-19AF11069D74}" dt="2021-02-05T02:15:23.268" v="306" actId="20577"/>
          <ac:spMkLst>
            <pc:docMk/>
            <pc:sldMk cId="1294895777" sldId="291"/>
            <ac:spMk id="2" creationId="{9C54EEB7-CC93-4A92-9C08-57FF71B7D958}"/>
          </ac:spMkLst>
        </pc:spChg>
        <pc:spChg chg="add mod">
          <ac:chgData name="Ian Nabney" userId="d6603c99-5c95-4d2b-ba76-fe87db2f29c6" providerId="ADAL" clId="{32D97667-7688-46DE-A8DF-19AF11069D74}" dt="2021-02-05T02:22:46.384" v="474" actId="207"/>
          <ac:spMkLst>
            <pc:docMk/>
            <pc:sldMk cId="1294895777" sldId="291"/>
            <ac:spMk id="7" creationId="{4A638C12-E722-4AED-9DD8-99A1C51CE206}"/>
          </ac:spMkLst>
        </pc:spChg>
        <pc:picChg chg="add mod">
          <ac:chgData name="Ian Nabney" userId="d6603c99-5c95-4d2b-ba76-fe87db2f29c6" providerId="ADAL" clId="{32D97667-7688-46DE-A8DF-19AF11069D74}" dt="2021-02-05T02:19:33.973" v="309" actId="14100"/>
          <ac:picMkLst>
            <pc:docMk/>
            <pc:sldMk cId="1294895777" sldId="291"/>
            <ac:picMk id="6" creationId="{600A0B45-53DE-4EC5-9863-F8C0121A326C}"/>
          </ac:picMkLst>
        </pc:picChg>
      </pc:sldChg>
      <pc:sldChg chg="addSp modSp new mod modTransition">
        <pc:chgData name="Ian Nabney" userId="d6603c99-5c95-4d2b-ba76-fe87db2f29c6" providerId="ADAL" clId="{32D97667-7688-46DE-A8DF-19AF11069D74}" dt="2021-02-07T13:57:38.622" v="3228"/>
        <pc:sldMkLst>
          <pc:docMk/>
          <pc:sldMk cId="824091130" sldId="292"/>
        </pc:sldMkLst>
        <pc:spChg chg="mod">
          <ac:chgData name="Ian Nabney" userId="d6603c99-5c95-4d2b-ba76-fe87db2f29c6" providerId="ADAL" clId="{32D97667-7688-46DE-A8DF-19AF11069D74}" dt="2021-02-06T14:30:54.681" v="548" actId="20577"/>
          <ac:spMkLst>
            <pc:docMk/>
            <pc:sldMk cId="824091130" sldId="292"/>
            <ac:spMk id="2" creationId="{DFC726FD-382C-464C-A84A-4570767B6A2F}"/>
          </ac:spMkLst>
        </pc:spChg>
        <pc:spChg chg="add mod">
          <ac:chgData name="Ian Nabney" userId="d6603c99-5c95-4d2b-ba76-fe87db2f29c6" providerId="ADAL" clId="{32D97667-7688-46DE-A8DF-19AF11069D74}" dt="2021-02-06T14:34:56.548" v="695" actId="20577"/>
          <ac:spMkLst>
            <pc:docMk/>
            <pc:sldMk cId="824091130" sldId="292"/>
            <ac:spMk id="6" creationId="{E851B05A-BEF4-4199-A847-3BE2BC4992BB}"/>
          </ac:spMkLst>
        </pc:spChg>
      </pc:sldChg>
      <pc:sldChg chg="addSp delSp modSp new mod modTransition">
        <pc:chgData name="Ian Nabney" userId="d6603c99-5c95-4d2b-ba76-fe87db2f29c6" providerId="ADAL" clId="{32D97667-7688-46DE-A8DF-19AF11069D74}" dt="2021-02-07T13:57:38.622" v="3228"/>
        <pc:sldMkLst>
          <pc:docMk/>
          <pc:sldMk cId="2431822236" sldId="293"/>
        </pc:sldMkLst>
        <pc:spChg chg="mod">
          <ac:chgData name="Ian Nabney" userId="d6603c99-5c95-4d2b-ba76-fe87db2f29c6" providerId="ADAL" clId="{32D97667-7688-46DE-A8DF-19AF11069D74}" dt="2021-02-06T14:51:25.428" v="721" actId="20577"/>
          <ac:spMkLst>
            <pc:docMk/>
            <pc:sldMk cId="2431822236" sldId="293"/>
            <ac:spMk id="2" creationId="{82035E3E-4F62-47E6-A77F-071F2F45DEA3}"/>
          </ac:spMkLst>
        </pc:spChg>
        <pc:spChg chg="add del mod">
          <ac:chgData name="Ian Nabney" userId="d6603c99-5c95-4d2b-ba76-fe87db2f29c6" providerId="ADAL" clId="{32D97667-7688-46DE-A8DF-19AF11069D74}" dt="2021-02-06T14:52:00.093" v="724" actId="21"/>
          <ac:spMkLst>
            <pc:docMk/>
            <pc:sldMk cId="2431822236" sldId="293"/>
            <ac:spMk id="6" creationId="{E59D9124-89A9-4479-9718-9FA986D0373B}"/>
          </ac:spMkLst>
        </pc:spChg>
        <pc:spChg chg="add mod">
          <ac:chgData name="Ian Nabney" userId="d6603c99-5c95-4d2b-ba76-fe87db2f29c6" providerId="ADAL" clId="{32D97667-7688-46DE-A8DF-19AF11069D74}" dt="2021-02-06T14:55:31.480" v="914" actId="20577"/>
          <ac:spMkLst>
            <pc:docMk/>
            <pc:sldMk cId="2431822236" sldId="293"/>
            <ac:spMk id="7" creationId="{E60E2512-8643-40F1-A7BA-DE1EE080FC91}"/>
          </ac:spMkLst>
        </pc:spChg>
      </pc:sldChg>
      <pc:sldChg chg="modTransition">
        <pc:chgData name="Ian Nabney" userId="d6603c99-5c95-4d2b-ba76-fe87db2f29c6" providerId="ADAL" clId="{32D97667-7688-46DE-A8DF-19AF11069D74}" dt="2021-02-07T13:57:38.622" v="3228"/>
        <pc:sldMkLst>
          <pc:docMk/>
          <pc:sldMk cId="92613839" sldId="294"/>
        </pc:sldMkLst>
        <pc:spChg chg="mod">
          <ac:chgData name="Ian Nabney" userId="d6603c99-5c95-4d2b-ba76-fe87db2f29c6" providerId="ADAL" clId="{32D97667-7688-46DE-A8DF-19AF11069D74}" dt="2021-02-06T15:15:14.497" v="961" actId="20577"/>
          <ac:spMkLst>
            <pc:docMk/>
            <pc:sldMk cId="92613839" sldId="294"/>
            <ac:spMk id="2" creationId="{676CFAAF-72E3-4C19-B24D-583690FE2408}"/>
          </ac:spMkLst>
        </pc:spChg>
        <pc:spChg chg="add mod">
          <ac:chgData name="Ian Nabney" userId="d6603c99-5c95-4d2b-ba76-fe87db2f29c6" providerId="ADAL" clId="{32D97667-7688-46DE-A8DF-19AF11069D74}" dt="2021-02-06T15:54:13.357" v="1678" actId="20577"/>
          <ac:spMkLst>
            <pc:docMk/>
            <pc:sldMk cId="92613839" sldId="294"/>
            <ac:spMk id="6" creationId="{44AB7143-26DA-487F-AF70-6FC992841DBE}"/>
          </ac:spMkLst>
        </pc:spChg>
      </pc:sldChg>
      <pc:sldChg chg="addSp modSp new mod modTransition">
        <pc:chgData name="Ian Nabney" userId="d6603c99-5c95-4d2b-ba76-fe87db2f29c6" providerId="ADAL" clId="{32D97667-7688-46DE-A8DF-19AF11069D74}" dt="2021-02-07T13:57:38.622" v="3228"/>
        <pc:sldMkLst>
          <pc:docMk/>
          <pc:sldMk cId="190260176" sldId="295"/>
        </pc:sldMkLst>
        <pc:spChg chg="mod">
          <ac:chgData name="Ian Nabney" userId="d6603c99-5c95-4d2b-ba76-fe87db2f29c6" providerId="ADAL" clId="{32D97667-7688-46DE-A8DF-19AF11069D74}" dt="2021-02-06T15:19:18.636" v="1264" actId="20577"/>
          <ac:spMkLst>
            <pc:docMk/>
            <pc:sldMk cId="190260176" sldId="295"/>
            <ac:spMk id="2" creationId="{48CAC8BB-B789-4056-B9E3-90D5BE8F01AF}"/>
          </ac:spMkLst>
        </pc:spChg>
        <pc:spChg chg="add mod">
          <ac:chgData name="Ian Nabney" userId="d6603c99-5c95-4d2b-ba76-fe87db2f29c6" providerId="ADAL" clId="{32D97667-7688-46DE-A8DF-19AF11069D74}" dt="2021-02-06T15:20:31.932" v="1290" actId="20577"/>
          <ac:spMkLst>
            <pc:docMk/>
            <pc:sldMk cId="190260176" sldId="295"/>
            <ac:spMk id="8" creationId="{6BE4AD2F-169A-4BC7-9B56-027B747D3B60}"/>
          </ac:spMkLst>
        </pc:spChg>
        <pc:picChg chg="add mod">
          <ac:chgData name="Ian Nabney" userId="d6603c99-5c95-4d2b-ba76-fe87db2f29c6" providerId="ADAL" clId="{32D97667-7688-46DE-A8DF-19AF11069D74}" dt="2021-02-06T15:19:10.826" v="1255" actId="1076"/>
          <ac:picMkLst>
            <pc:docMk/>
            <pc:sldMk cId="190260176" sldId="295"/>
            <ac:picMk id="7" creationId="{9FA00730-133E-483E-89F4-F0265D61BC2D}"/>
          </ac:picMkLst>
        </pc:picChg>
      </pc:sldChg>
      <pc:sldChg chg="addSp modSp new mod modTransition">
        <pc:chgData name="Ian Nabney" userId="d6603c99-5c95-4d2b-ba76-fe87db2f29c6" providerId="ADAL" clId="{32D97667-7688-46DE-A8DF-19AF11069D74}" dt="2021-02-07T13:57:38.622" v="3228"/>
        <pc:sldMkLst>
          <pc:docMk/>
          <pc:sldMk cId="4004696963" sldId="296"/>
        </pc:sldMkLst>
        <pc:spChg chg="mod">
          <ac:chgData name="Ian Nabney" userId="d6603c99-5c95-4d2b-ba76-fe87db2f29c6" providerId="ADAL" clId="{32D97667-7688-46DE-A8DF-19AF11069D74}" dt="2021-02-06T16:04:33.664" v="1689" actId="20577"/>
          <ac:spMkLst>
            <pc:docMk/>
            <pc:sldMk cId="4004696963" sldId="296"/>
            <ac:spMk id="2" creationId="{6BDEF70F-AEE9-415C-A8CF-3A7ECF4131A1}"/>
          </ac:spMkLst>
        </pc:spChg>
        <pc:spChg chg="add mod">
          <ac:chgData name="Ian Nabney" userId="d6603c99-5c95-4d2b-ba76-fe87db2f29c6" providerId="ADAL" clId="{32D97667-7688-46DE-A8DF-19AF11069D74}" dt="2021-02-06T16:07:27.309" v="2038" actId="20577"/>
          <ac:spMkLst>
            <pc:docMk/>
            <pc:sldMk cId="4004696963" sldId="296"/>
            <ac:spMk id="6" creationId="{FDC214AF-097C-416E-A6F1-2267E28B4037}"/>
          </ac:spMkLst>
        </pc:spChg>
      </pc:sldChg>
      <pc:sldChg chg="modTransition">
        <pc:chgData name="Ian Nabney" userId="d6603c99-5c95-4d2b-ba76-fe87db2f29c6" providerId="ADAL" clId="{32D97667-7688-46DE-A8DF-19AF11069D74}" dt="2021-02-07T13:57:38.622" v="3228"/>
        <pc:sldMkLst>
          <pc:docMk/>
          <pc:sldMk cId="2621091114" sldId="297"/>
        </pc:sldMkLst>
        <pc:spChg chg="mod">
          <ac:chgData name="Ian Nabney" userId="d6603c99-5c95-4d2b-ba76-fe87db2f29c6" providerId="ADAL" clId="{32D97667-7688-46DE-A8DF-19AF11069D74}" dt="2021-02-06T16:10:04.798" v="2062" actId="20577"/>
          <ac:spMkLst>
            <pc:docMk/>
            <pc:sldMk cId="2621091114" sldId="297"/>
            <ac:spMk id="2" creationId="{BF6DAEF8-02BB-4226-84B3-CBBBA1DF3188}"/>
          </ac:spMkLst>
        </pc:spChg>
        <pc:picChg chg="add mod">
          <ac:chgData name="Ian Nabney" userId="d6603c99-5c95-4d2b-ba76-fe87db2f29c6" providerId="ADAL" clId="{32D97667-7688-46DE-A8DF-19AF11069D74}" dt="2021-02-06T16:12:38.502" v="2068" actId="1076"/>
          <ac:picMkLst>
            <pc:docMk/>
            <pc:sldMk cId="2621091114" sldId="297"/>
            <ac:picMk id="6" creationId="{16D311AA-CE7B-4474-A550-93DCF314B494}"/>
          </ac:picMkLst>
        </pc:picChg>
      </pc:sldChg>
      <pc:sldChg chg="addSp delSp modSp new mod modTransition">
        <pc:chgData name="Ian Nabney" userId="d6603c99-5c95-4d2b-ba76-fe87db2f29c6" providerId="ADAL" clId="{32D97667-7688-46DE-A8DF-19AF11069D74}" dt="2021-02-07T13:57:38.622" v="3228"/>
        <pc:sldMkLst>
          <pc:docMk/>
          <pc:sldMk cId="1088836683" sldId="298"/>
        </pc:sldMkLst>
        <pc:spChg chg="mod">
          <ac:chgData name="Ian Nabney" userId="d6603c99-5c95-4d2b-ba76-fe87db2f29c6" providerId="ADAL" clId="{32D97667-7688-46DE-A8DF-19AF11069D74}" dt="2021-02-06T16:13:16.175" v="2097" actId="20577"/>
          <ac:spMkLst>
            <pc:docMk/>
            <pc:sldMk cId="1088836683" sldId="298"/>
            <ac:spMk id="2" creationId="{E33E81A5-D9AE-46DD-9B71-FF4B8CF2083B}"/>
          </ac:spMkLst>
        </pc:spChg>
        <pc:spChg chg="add del mod">
          <ac:chgData name="Ian Nabney" userId="d6603c99-5c95-4d2b-ba76-fe87db2f29c6" providerId="ADAL" clId="{32D97667-7688-46DE-A8DF-19AF11069D74}" dt="2021-02-06T16:16:07.760" v="2238"/>
          <ac:spMkLst>
            <pc:docMk/>
            <pc:sldMk cId="1088836683" sldId="298"/>
            <ac:spMk id="7" creationId="{4FEAB34B-78F9-4261-BA77-0B06521300B9}"/>
          </ac:spMkLst>
        </pc:spChg>
        <pc:spChg chg="add mod">
          <ac:chgData name="Ian Nabney" userId="d6603c99-5c95-4d2b-ba76-fe87db2f29c6" providerId="ADAL" clId="{32D97667-7688-46DE-A8DF-19AF11069D74}" dt="2021-02-06T16:16:04.893" v="2236" actId="313"/>
          <ac:spMkLst>
            <pc:docMk/>
            <pc:sldMk cId="1088836683" sldId="298"/>
            <ac:spMk id="8" creationId="{AFB5CD4A-264E-452E-9FB0-AC6FC219F8F4}"/>
          </ac:spMkLst>
        </pc:spChg>
        <pc:picChg chg="add mod">
          <ac:chgData name="Ian Nabney" userId="d6603c99-5c95-4d2b-ba76-fe87db2f29c6" providerId="ADAL" clId="{32D97667-7688-46DE-A8DF-19AF11069D74}" dt="2021-02-06T16:14:19.534" v="2100" actId="1076"/>
          <ac:picMkLst>
            <pc:docMk/>
            <pc:sldMk cId="1088836683" sldId="298"/>
            <ac:picMk id="6" creationId="{2B00F36F-E1EA-4CE8-9366-DDC61FB4ED2E}"/>
          </ac:picMkLst>
        </pc:picChg>
      </pc:sldChg>
      <pc:sldChg chg="addSp modSp new mod modTransition">
        <pc:chgData name="Ian Nabney" userId="d6603c99-5c95-4d2b-ba76-fe87db2f29c6" providerId="ADAL" clId="{32D97667-7688-46DE-A8DF-19AF11069D74}" dt="2021-02-07T13:57:38.622" v="3228"/>
        <pc:sldMkLst>
          <pc:docMk/>
          <pc:sldMk cId="933627576" sldId="299"/>
        </pc:sldMkLst>
        <pc:spChg chg="mod">
          <ac:chgData name="Ian Nabney" userId="d6603c99-5c95-4d2b-ba76-fe87db2f29c6" providerId="ADAL" clId="{32D97667-7688-46DE-A8DF-19AF11069D74}" dt="2021-02-06T16:17:39.279" v="2256" actId="20577"/>
          <ac:spMkLst>
            <pc:docMk/>
            <pc:sldMk cId="933627576" sldId="299"/>
            <ac:spMk id="2" creationId="{340D97C2-0736-41C6-92A4-201BFB922EAA}"/>
          </ac:spMkLst>
        </pc:spChg>
        <pc:spChg chg="add mod">
          <ac:chgData name="Ian Nabney" userId="d6603c99-5c95-4d2b-ba76-fe87db2f29c6" providerId="ADAL" clId="{32D97667-7688-46DE-A8DF-19AF11069D74}" dt="2021-02-06T16:30:41.504" v="2360" actId="20577"/>
          <ac:spMkLst>
            <pc:docMk/>
            <pc:sldMk cId="933627576" sldId="299"/>
            <ac:spMk id="6" creationId="{E55CA638-314E-4E1C-B4DD-0AF38F0D0491}"/>
          </ac:spMkLst>
        </pc:spChg>
      </pc:sldChg>
      <pc:sldChg chg="addSp modSp new mod modTransition">
        <pc:chgData name="Ian Nabney" userId="d6603c99-5c95-4d2b-ba76-fe87db2f29c6" providerId="ADAL" clId="{32D97667-7688-46DE-A8DF-19AF11069D74}" dt="2021-02-07T13:57:38.622" v="3228"/>
        <pc:sldMkLst>
          <pc:docMk/>
          <pc:sldMk cId="3668217247" sldId="300"/>
        </pc:sldMkLst>
        <pc:spChg chg="mod">
          <ac:chgData name="Ian Nabney" userId="d6603c99-5c95-4d2b-ba76-fe87db2f29c6" providerId="ADAL" clId="{32D97667-7688-46DE-A8DF-19AF11069D74}" dt="2021-02-06T16:41:24.177" v="2389" actId="20577"/>
          <ac:spMkLst>
            <pc:docMk/>
            <pc:sldMk cId="3668217247" sldId="300"/>
            <ac:spMk id="2" creationId="{32F7CEEC-3686-4637-B6B7-74AC2251696E}"/>
          </ac:spMkLst>
        </pc:spChg>
        <pc:spChg chg="add mod">
          <ac:chgData name="Ian Nabney" userId="d6603c99-5c95-4d2b-ba76-fe87db2f29c6" providerId="ADAL" clId="{32D97667-7688-46DE-A8DF-19AF11069D74}" dt="2021-02-06T16:46:21.220" v="2534" actId="20577"/>
          <ac:spMkLst>
            <pc:docMk/>
            <pc:sldMk cId="3668217247" sldId="300"/>
            <ac:spMk id="6" creationId="{0D536053-D158-4304-B84D-F11F1329E738}"/>
          </ac:spMkLst>
        </pc:spChg>
      </pc:sldChg>
      <pc:sldChg chg="addSp modSp new mod modTransition">
        <pc:chgData name="Ian Nabney" userId="d6603c99-5c95-4d2b-ba76-fe87db2f29c6" providerId="ADAL" clId="{32D97667-7688-46DE-A8DF-19AF11069D74}" dt="2021-02-07T13:57:38.622" v="3228"/>
        <pc:sldMkLst>
          <pc:docMk/>
          <pc:sldMk cId="2904356632" sldId="301"/>
        </pc:sldMkLst>
        <pc:spChg chg="mod">
          <ac:chgData name="Ian Nabney" userId="d6603c99-5c95-4d2b-ba76-fe87db2f29c6" providerId="ADAL" clId="{32D97667-7688-46DE-A8DF-19AF11069D74}" dt="2021-02-06T16:46:57.474" v="2552" actId="20577"/>
          <ac:spMkLst>
            <pc:docMk/>
            <pc:sldMk cId="2904356632" sldId="301"/>
            <ac:spMk id="2" creationId="{8EEC5E58-91D3-44A8-B4BF-D0A1042D68BA}"/>
          </ac:spMkLst>
        </pc:spChg>
        <pc:spChg chg="add mod">
          <ac:chgData name="Ian Nabney" userId="d6603c99-5c95-4d2b-ba76-fe87db2f29c6" providerId="ADAL" clId="{32D97667-7688-46DE-A8DF-19AF11069D74}" dt="2021-02-06T16:51:51.889" v="2702" actId="14100"/>
          <ac:spMkLst>
            <pc:docMk/>
            <pc:sldMk cId="2904356632" sldId="301"/>
            <ac:spMk id="6" creationId="{11C5D809-4972-467F-AAA4-046F53BFB56E}"/>
          </ac:spMkLst>
        </pc:spChg>
      </pc:sldChg>
      <pc:sldChg chg="addSp modSp new mod modTransition">
        <pc:chgData name="Ian Nabney" userId="d6603c99-5c95-4d2b-ba76-fe87db2f29c6" providerId="ADAL" clId="{32D97667-7688-46DE-A8DF-19AF11069D74}" dt="2021-02-07T13:57:38.622" v="3228"/>
        <pc:sldMkLst>
          <pc:docMk/>
          <pc:sldMk cId="490021754" sldId="302"/>
        </pc:sldMkLst>
        <pc:spChg chg="mod">
          <ac:chgData name="Ian Nabney" userId="d6603c99-5c95-4d2b-ba76-fe87db2f29c6" providerId="ADAL" clId="{32D97667-7688-46DE-A8DF-19AF11069D74}" dt="2021-02-06T16:52:24.928" v="2723" actId="20577"/>
          <ac:spMkLst>
            <pc:docMk/>
            <pc:sldMk cId="490021754" sldId="302"/>
            <ac:spMk id="2" creationId="{CFDE8D15-E0E9-441C-8AAD-829404194E7B}"/>
          </ac:spMkLst>
        </pc:spChg>
        <pc:spChg chg="add mod">
          <ac:chgData name="Ian Nabney" userId="d6603c99-5c95-4d2b-ba76-fe87db2f29c6" providerId="ADAL" clId="{32D97667-7688-46DE-A8DF-19AF11069D74}" dt="2021-02-06T16:54:08.181" v="2800" actId="20577"/>
          <ac:spMkLst>
            <pc:docMk/>
            <pc:sldMk cId="490021754" sldId="302"/>
            <ac:spMk id="6" creationId="{048DBD5D-6487-47A7-AE46-2D913E1249D0}"/>
          </ac:spMkLst>
        </pc:spChg>
      </pc:sldChg>
      <pc:sldChg chg="addSp modSp new mod modTransition">
        <pc:chgData name="Ian Nabney" userId="d6603c99-5c95-4d2b-ba76-fe87db2f29c6" providerId="ADAL" clId="{32D97667-7688-46DE-A8DF-19AF11069D74}" dt="2021-02-07T13:57:38.622" v="3228"/>
        <pc:sldMkLst>
          <pc:docMk/>
          <pc:sldMk cId="796334900" sldId="303"/>
        </pc:sldMkLst>
        <pc:spChg chg="mod">
          <ac:chgData name="Ian Nabney" userId="d6603c99-5c95-4d2b-ba76-fe87db2f29c6" providerId="ADAL" clId="{32D97667-7688-46DE-A8DF-19AF11069D74}" dt="2021-02-06T16:56:24.207" v="2840" actId="20577"/>
          <ac:spMkLst>
            <pc:docMk/>
            <pc:sldMk cId="796334900" sldId="303"/>
            <ac:spMk id="2" creationId="{DD9C6EF8-E3B0-479E-8BEF-DA53BE13BD9F}"/>
          </ac:spMkLst>
        </pc:spChg>
        <pc:spChg chg="mod">
          <ac:chgData name="Ian Nabney" userId="d6603c99-5c95-4d2b-ba76-fe87db2f29c6" providerId="ADAL" clId="{32D97667-7688-46DE-A8DF-19AF11069D74}" dt="2021-02-06T17:07:54.474" v="3110" actId="20577"/>
          <ac:spMkLst>
            <pc:docMk/>
            <pc:sldMk cId="796334900" sldId="303"/>
            <ac:spMk id="4" creationId="{D518DAF9-539E-4873-8D44-A70DE6C8C61B}"/>
          </ac:spMkLst>
        </pc:spChg>
        <pc:spChg chg="add mod">
          <ac:chgData name="Ian Nabney" userId="d6603c99-5c95-4d2b-ba76-fe87db2f29c6" providerId="ADAL" clId="{32D97667-7688-46DE-A8DF-19AF11069D74}" dt="2021-02-06T17:05:48.471" v="2862" actId="6549"/>
          <ac:spMkLst>
            <pc:docMk/>
            <pc:sldMk cId="796334900" sldId="303"/>
            <ac:spMk id="8" creationId="{0D959824-8C4B-4587-99FE-55EFB37A321B}"/>
          </ac:spMkLst>
        </pc:spChg>
        <pc:picChg chg="add mod">
          <ac:chgData name="Ian Nabney" userId="d6603c99-5c95-4d2b-ba76-fe87db2f29c6" providerId="ADAL" clId="{32D97667-7688-46DE-A8DF-19AF11069D74}" dt="2021-02-06T16:56:44.891" v="2843" actId="1076"/>
          <ac:picMkLst>
            <pc:docMk/>
            <pc:sldMk cId="796334900" sldId="303"/>
            <ac:picMk id="7" creationId="{D6C147BC-69EE-4792-B012-B52DC7E983DE}"/>
          </ac:picMkLst>
        </pc:picChg>
      </pc:sldChg>
      <pc:sldChg chg="addSp delSp modSp new mod modTransition">
        <pc:chgData name="Ian Nabney" userId="d6603c99-5c95-4d2b-ba76-fe87db2f29c6" providerId="ADAL" clId="{32D97667-7688-46DE-A8DF-19AF11069D74}" dt="2021-02-07T13:57:38.622" v="3228"/>
        <pc:sldMkLst>
          <pc:docMk/>
          <pc:sldMk cId="339783814" sldId="304"/>
        </pc:sldMkLst>
        <pc:spChg chg="mod">
          <ac:chgData name="Ian Nabney" userId="d6603c99-5c95-4d2b-ba76-fe87db2f29c6" providerId="ADAL" clId="{32D97667-7688-46DE-A8DF-19AF11069D74}" dt="2021-02-06T17:08:59.478" v="3129" actId="20577"/>
          <ac:spMkLst>
            <pc:docMk/>
            <pc:sldMk cId="339783814" sldId="304"/>
            <ac:spMk id="2" creationId="{D97D2EFE-9829-43F6-856F-35546EA6DC3A}"/>
          </ac:spMkLst>
        </pc:spChg>
        <pc:spChg chg="add del">
          <ac:chgData name="Ian Nabney" userId="d6603c99-5c95-4d2b-ba76-fe87db2f29c6" providerId="ADAL" clId="{32D97667-7688-46DE-A8DF-19AF11069D74}" dt="2021-02-06T17:08:47.187" v="3115"/>
          <ac:spMkLst>
            <pc:docMk/>
            <pc:sldMk cId="339783814" sldId="304"/>
            <ac:spMk id="6" creationId="{F0EA6ADD-C2D1-41AD-8987-D905E22A675B}"/>
          </ac:spMkLst>
        </pc:spChg>
        <pc:spChg chg="add mod">
          <ac:chgData name="Ian Nabney" userId="d6603c99-5c95-4d2b-ba76-fe87db2f29c6" providerId="ADAL" clId="{32D97667-7688-46DE-A8DF-19AF11069D74}" dt="2021-02-06T17:14:54.719" v="3222" actId="1076"/>
          <ac:spMkLst>
            <pc:docMk/>
            <pc:sldMk cId="339783814" sldId="304"/>
            <ac:spMk id="8" creationId="{7AE250D2-EB76-42FB-888F-CE8A03C8A13A}"/>
          </ac:spMkLst>
        </pc:spChg>
        <pc:spChg chg="add mod">
          <ac:chgData name="Ian Nabney" userId="d6603c99-5c95-4d2b-ba76-fe87db2f29c6" providerId="ADAL" clId="{32D97667-7688-46DE-A8DF-19AF11069D74}" dt="2021-02-06T17:14:49.491" v="3221" actId="14100"/>
          <ac:spMkLst>
            <pc:docMk/>
            <pc:sldMk cId="339783814" sldId="304"/>
            <ac:spMk id="9" creationId="{B2BADF8F-9DA6-4174-BEE8-FA1FA7843363}"/>
          </ac:spMkLst>
        </pc:spChg>
        <pc:picChg chg="add mod">
          <ac:chgData name="Ian Nabney" userId="d6603c99-5c95-4d2b-ba76-fe87db2f29c6" providerId="ADAL" clId="{32D97667-7688-46DE-A8DF-19AF11069D74}" dt="2021-02-06T17:08:55.658" v="3119" actId="14100"/>
          <ac:picMkLst>
            <pc:docMk/>
            <pc:sldMk cId="339783814" sldId="304"/>
            <ac:picMk id="7" creationId="{5B0B0EF3-BAF7-45B0-A111-688B13FAA662}"/>
          </ac:picMkLst>
        </pc:picChg>
      </pc:sldChg>
    </pc:docChg>
  </pc:docChgLst>
  <pc:docChgLst>
    <pc:chgData name="Ian Nabney" userId="d6603c99-5c95-4d2b-ba76-fe87db2f29c6" providerId="ADAL" clId="{B3AE9A3F-9F70-40B7-9026-0A90F23F3739}"/>
    <pc:docChg chg="undo custSel addSld delSld modSld">
      <pc:chgData name="Ian Nabney" userId="d6603c99-5c95-4d2b-ba76-fe87db2f29c6" providerId="ADAL" clId="{B3AE9A3F-9F70-40B7-9026-0A90F23F3739}" dt="2021-01-24T17:18:33.161" v="1902" actId="20577"/>
      <pc:docMkLst>
        <pc:docMk/>
      </pc:docMkLst>
      <pc:sldChg chg="modTransition">
        <pc:chgData name="Ian Nabney" userId="d6603c99-5c95-4d2b-ba76-fe87db2f29c6" providerId="ADAL" clId="{B3AE9A3F-9F70-40B7-9026-0A90F23F3739}" dt="2021-01-24T16:57:35.996" v="1449"/>
        <pc:sldMkLst>
          <pc:docMk/>
          <pc:sldMk cId="0" sldId="256"/>
        </pc:sldMkLst>
      </pc:sldChg>
      <pc:sldChg chg="modTransition">
        <pc:chgData name="Ian Nabney" userId="d6603c99-5c95-4d2b-ba76-fe87db2f29c6" providerId="ADAL" clId="{B3AE9A3F-9F70-40B7-9026-0A90F23F3739}" dt="2021-01-24T16:57:35.996" v="1449"/>
        <pc:sldMkLst>
          <pc:docMk/>
          <pc:sldMk cId="0" sldId="258"/>
        </pc:sldMkLst>
      </pc:sldChg>
      <pc:sldChg chg="del">
        <pc:chgData name="Ian Nabney" userId="d6603c99-5c95-4d2b-ba76-fe87db2f29c6" providerId="ADAL" clId="{B3AE9A3F-9F70-40B7-9026-0A90F23F3739}" dt="2021-01-24T16:56:00.123" v="1448" actId="2696"/>
        <pc:sldMkLst>
          <pc:docMk/>
          <pc:sldMk cId="0" sldId="259"/>
        </pc:sldMkLst>
      </pc:sldChg>
      <pc:sldChg chg="modSp mod modTransition">
        <pc:chgData name="Ian Nabney" userId="d6603c99-5c95-4d2b-ba76-fe87db2f29c6" providerId="ADAL" clId="{B3AE9A3F-9F70-40B7-9026-0A90F23F3739}" dt="2021-01-24T16:57:35.996" v="1449"/>
        <pc:sldMkLst>
          <pc:docMk/>
          <pc:sldMk cId="0" sldId="276"/>
        </pc:sldMkLst>
        <pc:spChg chg="mod">
          <ac:chgData name="Ian Nabney" userId="d6603c99-5c95-4d2b-ba76-fe87db2f29c6" providerId="ADAL" clId="{B3AE9A3F-9F70-40B7-9026-0A90F23F3739}" dt="2021-01-24T15:28:48.077" v="0" actId="20577"/>
          <ac:spMkLst>
            <pc:docMk/>
            <pc:sldMk cId="0" sldId="276"/>
            <ac:spMk id="32771" creationId="{8674BF37-E827-4547-8249-5CE423AC6A24}"/>
          </ac:spMkLst>
        </pc:spChg>
      </pc:sldChg>
      <pc:sldChg chg="modTransition">
        <pc:chgData name="Ian Nabney" userId="d6603c99-5c95-4d2b-ba76-fe87db2f29c6" providerId="ADAL" clId="{B3AE9A3F-9F70-40B7-9026-0A90F23F3739}" dt="2021-01-24T16:57:35.996" v="1449"/>
        <pc:sldMkLst>
          <pc:docMk/>
          <pc:sldMk cId="19118868" sldId="282"/>
        </pc:sldMkLst>
      </pc:sldChg>
      <pc:sldChg chg="modTransition">
        <pc:chgData name="Ian Nabney" userId="d6603c99-5c95-4d2b-ba76-fe87db2f29c6" providerId="ADAL" clId="{B3AE9A3F-9F70-40B7-9026-0A90F23F3739}" dt="2021-01-24T16:57:35.996" v="1449"/>
        <pc:sldMkLst>
          <pc:docMk/>
          <pc:sldMk cId="3279875091" sldId="288"/>
        </pc:sldMkLst>
      </pc:sldChg>
      <pc:sldChg chg="del modTransition">
        <pc:chgData name="Ian Nabney" userId="d6603c99-5c95-4d2b-ba76-fe87db2f29c6" providerId="ADAL" clId="{B3AE9A3F-9F70-40B7-9026-0A90F23F3739}" dt="2021-01-24T16:58:30.310" v="1453" actId="2696"/>
        <pc:sldMkLst>
          <pc:docMk/>
          <pc:sldMk cId="1294895777" sldId="291"/>
        </pc:sldMkLst>
      </pc:sldChg>
      <pc:sldChg chg="del">
        <pc:chgData name="Ian Nabney" userId="d6603c99-5c95-4d2b-ba76-fe87db2f29c6" providerId="ADAL" clId="{B3AE9A3F-9F70-40B7-9026-0A90F23F3739}" dt="2021-01-24T16:55:43.602" v="1447" actId="2696"/>
        <pc:sldMkLst>
          <pc:docMk/>
          <pc:sldMk cId="2431822236" sldId="293"/>
        </pc:sldMkLst>
      </pc:sldChg>
      <pc:sldChg chg="del modTransition">
        <pc:chgData name="Ian Nabney" userId="d6603c99-5c95-4d2b-ba76-fe87db2f29c6" providerId="ADAL" clId="{B3AE9A3F-9F70-40B7-9026-0A90F23F3739}" dt="2021-01-24T16:58:33.418" v="1454" actId="2696"/>
        <pc:sldMkLst>
          <pc:docMk/>
          <pc:sldMk cId="92613839" sldId="294"/>
        </pc:sldMkLst>
      </pc:sldChg>
      <pc:sldChg chg="del modTransition">
        <pc:chgData name="Ian Nabney" userId="d6603c99-5c95-4d2b-ba76-fe87db2f29c6" providerId="ADAL" clId="{B3AE9A3F-9F70-40B7-9026-0A90F23F3739}" dt="2021-01-24T16:58:21.176" v="1451" actId="2696"/>
        <pc:sldMkLst>
          <pc:docMk/>
          <pc:sldMk cId="190260176" sldId="295"/>
        </pc:sldMkLst>
      </pc:sldChg>
      <pc:sldChg chg="del modTransition">
        <pc:chgData name="Ian Nabney" userId="d6603c99-5c95-4d2b-ba76-fe87db2f29c6" providerId="ADAL" clId="{B3AE9A3F-9F70-40B7-9026-0A90F23F3739}" dt="2021-01-24T16:58:25.485" v="1452" actId="2696"/>
        <pc:sldMkLst>
          <pc:docMk/>
          <pc:sldMk cId="4004696963" sldId="296"/>
        </pc:sldMkLst>
      </pc:sldChg>
      <pc:sldChg chg="modSp mod modTransition">
        <pc:chgData name="Ian Nabney" userId="d6603c99-5c95-4d2b-ba76-fe87db2f29c6" providerId="ADAL" clId="{B3AE9A3F-9F70-40B7-9026-0A90F23F3739}" dt="2021-01-24T16:57:35.996" v="1449"/>
        <pc:sldMkLst>
          <pc:docMk/>
          <pc:sldMk cId="2621091114" sldId="297"/>
        </pc:sldMkLst>
        <pc:spChg chg="mod">
          <ac:chgData name="Ian Nabney" userId="d6603c99-5c95-4d2b-ba76-fe87db2f29c6" providerId="ADAL" clId="{B3AE9A3F-9F70-40B7-9026-0A90F23F3739}" dt="2021-01-24T15:42:03.033" v="12" actId="20577"/>
          <ac:spMkLst>
            <pc:docMk/>
            <pc:sldMk cId="2621091114" sldId="297"/>
            <ac:spMk id="33795" creationId="{23197C43-B85C-4ACB-B792-0B3008912482}"/>
          </ac:spMkLst>
        </pc:spChg>
      </pc:sldChg>
      <pc:sldChg chg="modTransition">
        <pc:chgData name="Ian Nabney" userId="d6603c99-5c95-4d2b-ba76-fe87db2f29c6" providerId="ADAL" clId="{B3AE9A3F-9F70-40B7-9026-0A90F23F3739}" dt="2021-01-24T16:57:35.996" v="1449"/>
        <pc:sldMkLst>
          <pc:docMk/>
          <pc:sldMk cId="3043018420" sldId="298"/>
        </pc:sldMkLst>
      </pc:sldChg>
      <pc:sldChg chg="modTransition">
        <pc:chgData name="Ian Nabney" userId="d6603c99-5c95-4d2b-ba76-fe87db2f29c6" providerId="ADAL" clId="{B3AE9A3F-9F70-40B7-9026-0A90F23F3739}" dt="2021-01-24T16:57:35.996" v="1449"/>
        <pc:sldMkLst>
          <pc:docMk/>
          <pc:sldMk cId="454233025" sldId="299"/>
        </pc:sldMkLst>
      </pc:sldChg>
      <pc:sldChg chg="modSp mod modTransition">
        <pc:chgData name="Ian Nabney" userId="d6603c99-5c95-4d2b-ba76-fe87db2f29c6" providerId="ADAL" clId="{B3AE9A3F-9F70-40B7-9026-0A90F23F3739}" dt="2021-01-24T16:57:35.996" v="1449"/>
        <pc:sldMkLst>
          <pc:docMk/>
          <pc:sldMk cId="855958701" sldId="300"/>
        </pc:sldMkLst>
        <pc:spChg chg="mod">
          <ac:chgData name="Ian Nabney" userId="d6603c99-5c95-4d2b-ba76-fe87db2f29c6" providerId="ADAL" clId="{B3AE9A3F-9F70-40B7-9026-0A90F23F3739}" dt="2021-01-24T16:13:51.393" v="977" actId="20577"/>
          <ac:spMkLst>
            <pc:docMk/>
            <pc:sldMk cId="855958701" sldId="300"/>
            <ac:spMk id="34818" creationId="{561AD36A-3E53-41CF-830E-4589AF380786}"/>
          </ac:spMkLst>
        </pc:spChg>
        <pc:spChg chg="mod">
          <ac:chgData name="Ian Nabney" userId="d6603c99-5c95-4d2b-ba76-fe87db2f29c6" providerId="ADAL" clId="{B3AE9A3F-9F70-40B7-9026-0A90F23F3739}" dt="2021-01-24T16:39:24.347" v="1182" actId="20577"/>
          <ac:spMkLst>
            <pc:docMk/>
            <pc:sldMk cId="855958701" sldId="300"/>
            <ac:spMk id="34819" creationId="{23C6CE69-5894-4CA6-A261-12A4A1F8EA53}"/>
          </ac:spMkLst>
        </pc:spChg>
      </pc:sldChg>
      <pc:sldChg chg="modTransition">
        <pc:chgData name="Ian Nabney" userId="d6603c99-5c95-4d2b-ba76-fe87db2f29c6" providerId="ADAL" clId="{B3AE9A3F-9F70-40B7-9026-0A90F23F3739}" dt="2021-01-24T16:57:35.996" v="1449"/>
        <pc:sldMkLst>
          <pc:docMk/>
          <pc:sldMk cId="3631153138" sldId="301"/>
        </pc:sldMkLst>
      </pc:sldChg>
      <pc:sldChg chg="modTransition">
        <pc:chgData name="Ian Nabney" userId="d6603c99-5c95-4d2b-ba76-fe87db2f29c6" providerId="ADAL" clId="{B3AE9A3F-9F70-40B7-9026-0A90F23F3739}" dt="2021-01-24T16:57:35.996" v="1449"/>
        <pc:sldMkLst>
          <pc:docMk/>
          <pc:sldMk cId="292790285" sldId="302"/>
        </pc:sldMkLst>
      </pc:sldChg>
      <pc:sldChg chg="del modTransition">
        <pc:chgData name="Ian Nabney" userId="d6603c99-5c95-4d2b-ba76-fe87db2f29c6" providerId="ADAL" clId="{B3AE9A3F-9F70-40B7-9026-0A90F23F3739}" dt="2021-01-24T16:58:58.918" v="1457" actId="47"/>
        <pc:sldMkLst>
          <pc:docMk/>
          <pc:sldMk cId="3997845246" sldId="303"/>
        </pc:sldMkLst>
      </pc:sldChg>
      <pc:sldChg chg="del modTransition">
        <pc:chgData name="Ian Nabney" userId="d6603c99-5c95-4d2b-ba76-fe87db2f29c6" providerId="ADAL" clId="{B3AE9A3F-9F70-40B7-9026-0A90F23F3739}" dt="2021-01-24T16:59:13.584" v="1458" actId="47"/>
        <pc:sldMkLst>
          <pc:docMk/>
          <pc:sldMk cId="1443636144" sldId="304"/>
        </pc:sldMkLst>
      </pc:sldChg>
      <pc:sldChg chg="del modTransition">
        <pc:chgData name="Ian Nabney" userId="d6603c99-5c95-4d2b-ba76-fe87db2f29c6" providerId="ADAL" clId="{B3AE9A3F-9F70-40B7-9026-0A90F23F3739}" dt="2021-01-24T16:58:18.309" v="1450" actId="2696"/>
        <pc:sldMkLst>
          <pc:docMk/>
          <pc:sldMk cId="2477114665" sldId="305"/>
        </pc:sldMkLst>
      </pc:sldChg>
      <pc:sldChg chg="addSp delSp modSp mod modTransition">
        <pc:chgData name="Ian Nabney" userId="d6603c99-5c95-4d2b-ba76-fe87db2f29c6" providerId="ADAL" clId="{B3AE9A3F-9F70-40B7-9026-0A90F23F3739}" dt="2021-01-24T16:57:35.996" v="1449"/>
        <pc:sldMkLst>
          <pc:docMk/>
          <pc:sldMk cId="342211049" sldId="307"/>
        </pc:sldMkLst>
        <pc:spChg chg="add del mod">
          <ac:chgData name="Ian Nabney" userId="d6603c99-5c95-4d2b-ba76-fe87db2f29c6" providerId="ADAL" clId="{B3AE9A3F-9F70-40B7-9026-0A90F23F3739}" dt="2021-01-24T16:10:36.019" v="948"/>
          <ac:spMkLst>
            <pc:docMk/>
            <pc:sldMk cId="342211049" sldId="307"/>
            <ac:spMk id="2" creationId="{C9AE9DB6-A78C-406C-A245-E484C9DB0889}"/>
          </ac:spMkLst>
        </pc:spChg>
        <pc:spChg chg="add mod">
          <ac:chgData name="Ian Nabney" userId="d6603c99-5c95-4d2b-ba76-fe87db2f29c6" providerId="ADAL" clId="{B3AE9A3F-9F70-40B7-9026-0A90F23F3739}" dt="2021-01-24T16:10:31.447" v="946" actId="14100"/>
          <ac:spMkLst>
            <pc:docMk/>
            <pc:sldMk cId="342211049" sldId="307"/>
            <ac:spMk id="3" creationId="{25B6E791-DC53-4635-8D15-37493B41669F}"/>
          </ac:spMkLst>
        </pc:spChg>
        <pc:spChg chg="mod">
          <ac:chgData name="Ian Nabney" userId="d6603c99-5c95-4d2b-ba76-fe87db2f29c6" providerId="ADAL" clId="{B3AE9A3F-9F70-40B7-9026-0A90F23F3739}" dt="2021-01-24T16:08:23.314" v="888" actId="14100"/>
          <ac:spMkLst>
            <pc:docMk/>
            <pc:sldMk cId="342211049" sldId="307"/>
            <ac:spMk id="35842" creationId="{271C4228-A08A-444F-A7F6-77D9AA3ED7AA}"/>
          </ac:spMkLst>
        </pc:spChg>
        <pc:spChg chg="del">
          <ac:chgData name="Ian Nabney" userId="d6603c99-5c95-4d2b-ba76-fe87db2f29c6" providerId="ADAL" clId="{B3AE9A3F-9F70-40B7-9026-0A90F23F3739}" dt="2021-01-24T16:08:28.803" v="889" actId="21"/>
          <ac:spMkLst>
            <pc:docMk/>
            <pc:sldMk cId="342211049" sldId="307"/>
            <ac:spMk id="35846" creationId="{56CE3B10-8B8C-424F-96E7-4FC307CA9A45}"/>
          </ac:spMkLst>
        </pc:spChg>
        <pc:picChg chg="del">
          <ac:chgData name="Ian Nabney" userId="d6603c99-5c95-4d2b-ba76-fe87db2f29c6" providerId="ADAL" clId="{B3AE9A3F-9F70-40B7-9026-0A90F23F3739}" dt="2021-01-24T16:08:28.803" v="889" actId="21"/>
          <ac:picMkLst>
            <pc:docMk/>
            <pc:sldMk cId="342211049" sldId="307"/>
            <ac:picMk id="35845" creationId="{3C544DC3-C4AE-4B0C-B1BA-62D74E9FF7A3}"/>
          </ac:picMkLst>
        </pc:picChg>
      </pc:sldChg>
      <pc:sldChg chg="del modTransition">
        <pc:chgData name="Ian Nabney" userId="d6603c99-5c95-4d2b-ba76-fe87db2f29c6" providerId="ADAL" clId="{B3AE9A3F-9F70-40B7-9026-0A90F23F3739}" dt="2021-01-24T16:59:13.584" v="1458" actId="47"/>
        <pc:sldMkLst>
          <pc:docMk/>
          <pc:sldMk cId="218644330" sldId="308"/>
        </pc:sldMkLst>
      </pc:sldChg>
      <pc:sldChg chg="del modTransition">
        <pc:chgData name="Ian Nabney" userId="d6603c99-5c95-4d2b-ba76-fe87db2f29c6" providerId="ADAL" clId="{B3AE9A3F-9F70-40B7-9026-0A90F23F3739}" dt="2021-01-24T16:58:36.817" v="1455" actId="2696"/>
        <pc:sldMkLst>
          <pc:docMk/>
          <pc:sldMk cId="3685606621" sldId="309"/>
        </pc:sldMkLst>
      </pc:sldChg>
      <pc:sldChg chg="del modTransition">
        <pc:chgData name="Ian Nabney" userId="d6603c99-5c95-4d2b-ba76-fe87db2f29c6" providerId="ADAL" clId="{B3AE9A3F-9F70-40B7-9026-0A90F23F3739}" dt="2021-01-24T16:58:50.123" v="1456" actId="47"/>
        <pc:sldMkLst>
          <pc:docMk/>
          <pc:sldMk cId="3880590519" sldId="310"/>
        </pc:sldMkLst>
      </pc:sldChg>
      <pc:sldChg chg="del modTransition">
        <pc:chgData name="Ian Nabney" userId="d6603c99-5c95-4d2b-ba76-fe87db2f29c6" providerId="ADAL" clId="{B3AE9A3F-9F70-40B7-9026-0A90F23F3739}" dt="2021-01-24T16:58:50.123" v="1456" actId="47"/>
        <pc:sldMkLst>
          <pc:docMk/>
          <pc:sldMk cId="0" sldId="311"/>
        </pc:sldMkLst>
      </pc:sldChg>
      <pc:sldChg chg="del modTransition">
        <pc:chgData name="Ian Nabney" userId="d6603c99-5c95-4d2b-ba76-fe87db2f29c6" providerId="ADAL" clId="{B3AE9A3F-9F70-40B7-9026-0A90F23F3739}" dt="2021-01-24T16:58:50.123" v="1456" actId="47"/>
        <pc:sldMkLst>
          <pc:docMk/>
          <pc:sldMk cId="0" sldId="312"/>
        </pc:sldMkLst>
      </pc:sldChg>
      <pc:sldChg chg="del modTransition">
        <pc:chgData name="Ian Nabney" userId="d6603c99-5c95-4d2b-ba76-fe87db2f29c6" providerId="ADAL" clId="{B3AE9A3F-9F70-40B7-9026-0A90F23F3739}" dt="2021-01-24T16:58:50.123" v="1456" actId="47"/>
        <pc:sldMkLst>
          <pc:docMk/>
          <pc:sldMk cId="0" sldId="313"/>
        </pc:sldMkLst>
      </pc:sldChg>
      <pc:sldChg chg="del modTransition">
        <pc:chgData name="Ian Nabney" userId="d6603c99-5c95-4d2b-ba76-fe87db2f29c6" providerId="ADAL" clId="{B3AE9A3F-9F70-40B7-9026-0A90F23F3739}" dt="2021-01-24T16:58:50.123" v="1456" actId="47"/>
        <pc:sldMkLst>
          <pc:docMk/>
          <pc:sldMk cId="0" sldId="314"/>
        </pc:sldMkLst>
      </pc:sldChg>
      <pc:sldChg chg="del modTransition">
        <pc:chgData name="Ian Nabney" userId="d6603c99-5c95-4d2b-ba76-fe87db2f29c6" providerId="ADAL" clId="{B3AE9A3F-9F70-40B7-9026-0A90F23F3739}" dt="2021-01-24T16:58:50.123" v="1456" actId="47"/>
        <pc:sldMkLst>
          <pc:docMk/>
          <pc:sldMk cId="0" sldId="315"/>
        </pc:sldMkLst>
      </pc:sldChg>
      <pc:sldChg chg="del modTransition">
        <pc:chgData name="Ian Nabney" userId="d6603c99-5c95-4d2b-ba76-fe87db2f29c6" providerId="ADAL" clId="{B3AE9A3F-9F70-40B7-9026-0A90F23F3739}" dt="2021-01-24T16:59:13.584" v="1458" actId="47"/>
        <pc:sldMkLst>
          <pc:docMk/>
          <pc:sldMk cId="0" sldId="316"/>
        </pc:sldMkLst>
      </pc:sldChg>
      <pc:sldChg chg="del modTransition">
        <pc:chgData name="Ian Nabney" userId="d6603c99-5c95-4d2b-ba76-fe87db2f29c6" providerId="ADAL" clId="{B3AE9A3F-9F70-40B7-9026-0A90F23F3739}" dt="2021-01-24T16:58:58.918" v="1457" actId="47"/>
        <pc:sldMkLst>
          <pc:docMk/>
          <pc:sldMk cId="3779904454" sldId="318"/>
        </pc:sldMkLst>
      </pc:sldChg>
      <pc:sldChg chg="del modTransition">
        <pc:chgData name="Ian Nabney" userId="d6603c99-5c95-4d2b-ba76-fe87db2f29c6" providerId="ADAL" clId="{B3AE9A3F-9F70-40B7-9026-0A90F23F3739}" dt="2021-01-24T16:59:29.375" v="1459" actId="47"/>
        <pc:sldMkLst>
          <pc:docMk/>
          <pc:sldMk cId="2528139394" sldId="319"/>
        </pc:sldMkLst>
      </pc:sldChg>
      <pc:sldChg chg="del modTransition">
        <pc:chgData name="Ian Nabney" userId="d6603c99-5c95-4d2b-ba76-fe87db2f29c6" providerId="ADAL" clId="{B3AE9A3F-9F70-40B7-9026-0A90F23F3739}" dt="2021-01-24T16:59:29.375" v="1459" actId="47"/>
        <pc:sldMkLst>
          <pc:docMk/>
          <pc:sldMk cId="1858474073" sldId="320"/>
        </pc:sldMkLst>
      </pc:sldChg>
      <pc:sldChg chg="del modTransition">
        <pc:chgData name="Ian Nabney" userId="d6603c99-5c95-4d2b-ba76-fe87db2f29c6" providerId="ADAL" clId="{B3AE9A3F-9F70-40B7-9026-0A90F23F3739}" dt="2021-01-24T16:59:29.375" v="1459" actId="47"/>
        <pc:sldMkLst>
          <pc:docMk/>
          <pc:sldMk cId="47179415" sldId="321"/>
        </pc:sldMkLst>
      </pc:sldChg>
      <pc:sldChg chg="del modTransition">
        <pc:chgData name="Ian Nabney" userId="d6603c99-5c95-4d2b-ba76-fe87db2f29c6" providerId="ADAL" clId="{B3AE9A3F-9F70-40B7-9026-0A90F23F3739}" dt="2021-01-24T16:59:29.375" v="1459" actId="47"/>
        <pc:sldMkLst>
          <pc:docMk/>
          <pc:sldMk cId="2339563606" sldId="322"/>
        </pc:sldMkLst>
      </pc:sldChg>
      <pc:sldChg chg="addSp delSp modSp new mod modTransition">
        <pc:chgData name="Ian Nabney" userId="d6603c99-5c95-4d2b-ba76-fe87db2f29c6" providerId="ADAL" clId="{B3AE9A3F-9F70-40B7-9026-0A90F23F3739}" dt="2021-01-24T16:57:35.996" v="1449"/>
        <pc:sldMkLst>
          <pc:docMk/>
          <pc:sldMk cId="4167395581" sldId="323"/>
        </pc:sldMkLst>
        <pc:spChg chg="mod">
          <ac:chgData name="Ian Nabney" userId="d6603c99-5c95-4d2b-ba76-fe87db2f29c6" providerId="ADAL" clId="{B3AE9A3F-9F70-40B7-9026-0A90F23F3739}" dt="2021-01-24T16:07:40.873" v="852" actId="14100"/>
          <ac:spMkLst>
            <pc:docMk/>
            <pc:sldMk cId="4167395581" sldId="323"/>
            <ac:spMk id="2" creationId="{E923CF9B-1213-4B54-B21C-7925075D4D05}"/>
          </ac:spMkLst>
        </pc:spChg>
        <pc:spChg chg="add">
          <ac:chgData name="Ian Nabney" userId="d6603c99-5c95-4d2b-ba76-fe87db2f29c6" providerId="ADAL" clId="{B3AE9A3F-9F70-40B7-9026-0A90F23F3739}" dt="2021-01-24T15:37:59.206" v="6"/>
          <ac:spMkLst>
            <pc:docMk/>
            <pc:sldMk cId="4167395581" sldId="323"/>
            <ac:spMk id="6" creationId="{9FB8522C-0526-48E9-BDE3-330EC781E5BB}"/>
          </ac:spMkLst>
        </pc:spChg>
        <pc:spChg chg="add del mod">
          <ac:chgData name="Ian Nabney" userId="d6603c99-5c95-4d2b-ba76-fe87db2f29c6" providerId="ADAL" clId="{B3AE9A3F-9F70-40B7-9026-0A90F23F3739}" dt="2021-01-24T15:38:12.099" v="9" actId="21"/>
          <ac:spMkLst>
            <pc:docMk/>
            <pc:sldMk cId="4167395581" sldId="323"/>
            <ac:spMk id="7" creationId="{B2F7FFA6-AA41-4C69-916C-83497AB541FD}"/>
          </ac:spMkLst>
        </pc:spChg>
        <pc:spChg chg="add del mod">
          <ac:chgData name="Ian Nabney" userId="d6603c99-5c95-4d2b-ba76-fe87db2f29c6" providerId="ADAL" clId="{B3AE9A3F-9F70-40B7-9026-0A90F23F3739}" dt="2021-01-24T15:43:31.541" v="40"/>
          <ac:spMkLst>
            <pc:docMk/>
            <pc:sldMk cId="4167395581" sldId="323"/>
            <ac:spMk id="9" creationId="{75C772E4-1976-444D-B6CE-5C4C9EA3B314}"/>
          </ac:spMkLst>
        </pc:spChg>
        <pc:spChg chg="add mod">
          <ac:chgData name="Ian Nabney" userId="d6603c99-5c95-4d2b-ba76-fe87db2f29c6" providerId="ADAL" clId="{B3AE9A3F-9F70-40B7-9026-0A90F23F3739}" dt="2021-01-24T16:05:32.216" v="840" actId="20577"/>
          <ac:spMkLst>
            <pc:docMk/>
            <pc:sldMk cId="4167395581" sldId="323"/>
            <ac:spMk id="10" creationId="{00BE0914-5456-44B0-BA4C-306608EDF922}"/>
          </ac:spMkLst>
        </pc:spChg>
        <pc:picChg chg="add del">
          <ac:chgData name="Ian Nabney" userId="d6603c99-5c95-4d2b-ba76-fe87db2f29c6" providerId="ADAL" clId="{B3AE9A3F-9F70-40B7-9026-0A90F23F3739}" dt="2021-01-24T15:39:48.905" v="11" actId="478"/>
          <ac:picMkLst>
            <pc:docMk/>
            <pc:sldMk cId="4167395581" sldId="323"/>
            <ac:picMk id="8" creationId="{5083FE59-03A1-412D-8B7A-59B0EC74D55C}"/>
          </ac:picMkLst>
        </pc:picChg>
      </pc:sldChg>
      <pc:sldChg chg="addSp modSp new mod modTransition">
        <pc:chgData name="Ian Nabney" userId="d6603c99-5c95-4d2b-ba76-fe87db2f29c6" providerId="ADAL" clId="{B3AE9A3F-9F70-40B7-9026-0A90F23F3739}" dt="2021-01-24T16:57:35.996" v="1449"/>
        <pc:sldMkLst>
          <pc:docMk/>
          <pc:sldMk cId="391201338" sldId="324"/>
        </pc:sldMkLst>
        <pc:spChg chg="mod">
          <ac:chgData name="Ian Nabney" userId="d6603c99-5c95-4d2b-ba76-fe87db2f29c6" providerId="ADAL" clId="{B3AE9A3F-9F70-40B7-9026-0A90F23F3739}" dt="2021-01-24T15:43:59.710" v="58" actId="20577"/>
          <ac:spMkLst>
            <pc:docMk/>
            <pc:sldMk cId="391201338" sldId="324"/>
            <ac:spMk id="2" creationId="{2E248C42-D04A-48E8-B7D1-3BD5562A110E}"/>
          </ac:spMkLst>
        </pc:spChg>
        <pc:picChg chg="add mod">
          <ac:chgData name="Ian Nabney" userId="d6603c99-5c95-4d2b-ba76-fe87db2f29c6" providerId="ADAL" clId="{B3AE9A3F-9F70-40B7-9026-0A90F23F3739}" dt="2021-01-24T15:44:54.020" v="119" actId="962"/>
          <ac:picMkLst>
            <pc:docMk/>
            <pc:sldMk cId="391201338" sldId="324"/>
            <ac:picMk id="7" creationId="{EF5B07AD-50C0-45D4-B73E-8A47581BFCB3}"/>
          </ac:picMkLst>
        </pc:picChg>
      </pc:sldChg>
      <pc:sldChg chg="addSp modSp new mod modTransition">
        <pc:chgData name="Ian Nabney" userId="d6603c99-5c95-4d2b-ba76-fe87db2f29c6" providerId="ADAL" clId="{B3AE9A3F-9F70-40B7-9026-0A90F23F3739}" dt="2021-01-24T16:57:35.996" v="1449"/>
        <pc:sldMkLst>
          <pc:docMk/>
          <pc:sldMk cId="3213586937" sldId="325"/>
        </pc:sldMkLst>
        <pc:spChg chg="mod">
          <ac:chgData name="Ian Nabney" userId="d6603c99-5c95-4d2b-ba76-fe87db2f29c6" providerId="ADAL" clId="{B3AE9A3F-9F70-40B7-9026-0A90F23F3739}" dt="2021-01-24T16:09:03.513" v="935" actId="14100"/>
          <ac:spMkLst>
            <pc:docMk/>
            <pc:sldMk cId="3213586937" sldId="325"/>
            <ac:spMk id="2" creationId="{54F11BAA-21C1-4121-820D-15082496F693}"/>
          </ac:spMkLst>
        </pc:spChg>
        <pc:spChg chg="add mod">
          <ac:chgData name="Ian Nabney" userId="d6603c99-5c95-4d2b-ba76-fe87db2f29c6" providerId="ADAL" clId="{B3AE9A3F-9F70-40B7-9026-0A90F23F3739}" dt="2021-01-24T16:08:47.058" v="893" actId="14100"/>
          <ac:spMkLst>
            <pc:docMk/>
            <pc:sldMk cId="3213586937" sldId="325"/>
            <ac:spMk id="7" creationId="{8CF09BAF-749C-4501-A132-3F1479647649}"/>
          </ac:spMkLst>
        </pc:spChg>
        <pc:picChg chg="add mod">
          <ac:chgData name="Ian Nabney" userId="d6603c99-5c95-4d2b-ba76-fe87db2f29c6" providerId="ADAL" clId="{B3AE9A3F-9F70-40B7-9026-0A90F23F3739}" dt="2021-01-24T16:08:47.058" v="893" actId="14100"/>
          <ac:picMkLst>
            <pc:docMk/>
            <pc:sldMk cId="3213586937" sldId="325"/>
            <ac:picMk id="6" creationId="{ADD2226E-ADC7-4C94-819E-68CE03E57385}"/>
          </ac:picMkLst>
        </pc:picChg>
      </pc:sldChg>
      <pc:sldChg chg="addSp delSp modSp new mod modTransition">
        <pc:chgData name="Ian Nabney" userId="d6603c99-5c95-4d2b-ba76-fe87db2f29c6" providerId="ADAL" clId="{B3AE9A3F-9F70-40B7-9026-0A90F23F3739}" dt="2021-01-24T16:57:35.996" v="1449"/>
        <pc:sldMkLst>
          <pc:docMk/>
          <pc:sldMk cId="891527413" sldId="326"/>
        </pc:sldMkLst>
        <pc:spChg chg="mod">
          <ac:chgData name="Ian Nabney" userId="d6603c99-5c95-4d2b-ba76-fe87db2f29c6" providerId="ADAL" clId="{B3AE9A3F-9F70-40B7-9026-0A90F23F3739}" dt="2021-01-24T16:52:45.383" v="1205" actId="20577"/>
          <ac:spMkLst>
            <pc:docMk/>
            <pc:sldMk cId="891527413" sldId="326"/>
            <ac:spMk id="2" creationId="{2A952E60-50B9-4045-AF10-85CFD9CF81C9}"/>
          </ac:spMkLst>
        </pc:spChg>
        <pc:spChg chg="add del">
          <ac:chgData name="Ian Nabney" userId="d6603c99-5c95-4d2b-ba76-fe87db2f29c6" providerId="ADAL" clId="{B3AE9A3F-9F70-40B7-9026-0A90F23F3739}" dt="2021-01-24T16:52:25.179" v="1184"/>
          <ac:spMkLst>
            <pc:docMk/>
            <pc:sldMk cId="891527413" sldId="326"/>
            <ac:spMk id="6" creationId="{5B606596-9201-4BBD-8E4D-0F6FD51198BB}"/>
          </ac:spMkLst>
        </pc:spChg>
        <pc:spChg chg="add mod">
          <ac:chgData name="Ian Nabney" userId="d6603c99-5c95-4d2b-ba76-fe87db2f29c6" providerId="ADAL" clId="{B3AE9A3F-9F70-40B7-9026-0A90F23F3739}" dt="2021-01-24T16:54:25.276" v="1446" actId="20577"/>
          <ac:spMkLst>
            <pc:docMk/>
            <pc:sldMk cId="891527413" sldId="326"/>
            <ac:spMk id="8" creationId="{D4E38CB2-594E-4621-A921-E381FC999823}"/>
          </ac:spMkLst>
        </pc:spChg>
        <pc:picChg chg="add mod">
          <ac:chgData name="Ian Nabney" userId="d6603c99-5c95-4d2b-ba76-fe87db2f29c6" providerId="ADAL" clId="{B3AE9A3F-9F70-40B7-9026-0A90F23F3739}" dt="2021-01-24T16:52:37.054" v="1188" actId="14100"/>
          <ac:picMkLst>
            <pc:docMk/>
            <pc:sldMk cId="891527413" sldId="326"/>
            <ac:picMk id="7" creationId="{9D1EDC75-8CFB-4030-8EA8-E0B86C625531}"/>
          </ac:picMkLst>
        </pc:picChg>
      </pc:sldChg>
      <pc:sldChg chg="addSp modSp new mod modTransition">
        <pc:chgData name="Ian Nabney" userId="d6603c99-5c95-4d2b-ba76-fe87db2f29c6" providerId="ADAL" clId="{B3AE9A3F-9F70-40B7-9026-0A90F23F3739}" dt="2021-01-24T17:18:33.161" v="1902" actId="20577"/>
        <pc:sldMkLst>
          <pc:docMk/>
          <pc:sldMk cId="395974474" sldId="327"/>
        </pc:sldMkLst>
        <pc:spChg chg="mod">
          <ac:chgData name="Ian Nabney" userId="d6603c99-5c95-4d2b-ba76-fe87db2f29c6" providerId="ADAL" clId="{B3AE9A3F-9F70-40B7-9026-0A90F23F3739}" dt="2021-01-24T17:12:24.101" v="1474" actId="20577"/>
          <ac:spMkLst>
            <pc:docMk/>
            <pc:sldMk cId="395974474" sldId="327"/>
            <ac:spMk id="2" creationId="{12158CF2-536C-450F-848B-5B6AFFE7345C}"/>
          </ac:spMkLst>
        </pc:spChg>
        <pc:spChg chg="add mod">
          <ac:chgData name="Ian Nabney" userId="d6603c99-5c95-4d2b-ba76-fe87db2f29c6" providerId="ADAL" clId="{B3AE9A3F-9F70-40B7-9026-0A90F23F3739}" dt="2021-01-24T17:18:33.161" v="1902" actId="20577"/>
          <ac:spMkLst>
            <pc:docMk/>
            <pc:sldMk cId="395974474" sldId="327"/>
            <ac:spMk id="6" creationId="{87C5E6D5-4B96-4EDF-A142-55D4AE4A584A}"/>
          </ac:spMkLst>
        </pc:spChg>
      </pc:sldChg>
    </pc:docChg>
  </pc:docChgLst>
  <pc:docChgLst>
    <pc:chgData name="Ian Nabney" userId="d6603c99-5c95-4d2b-ba76-fe87db2f29c6" providerId="ADAL" clId="{C3BAE35C-DDF8-4DB2-AE79-AB4D4BAED5EE}"/>
    <pc:docChg chg="custSel addSld delSld modSld">
      <pc:chgData name="Ian Nabney" userId="d6603c99-5c95-4d2b-ba76-fe87db2f29c6" providerId="ADAL" clId="{C3BAE35C-DDF8-4DB2-AE79-AB4D4BAED5EE}" dt="2021-01-25T14:53:46.392" v="5875"/>
      <pc:docMkLst>
        <pc:docMk/>
      </pc:docMkLst>
      <pc:sldChg chg="modSp mod">
        <pc:chgData name="Ian Nabney" userId="d6603c99-5c95-4d2b-ba76-fe87db2f29c6" providerId="ADAL" clId="{C3BAE35C-DDF8-4DB2-AE79-AB4D4BAED5EE}" dt="2021-01-24T18:43:49.705" v="15" actId="20577"/>
        <pc:sldMkLst>
          <pc:docMk/>
          <pc:sldMk cId="0" sldId="256"/>
        </pc:sldMkLst>
        <pc:spChg chg="mod">
          <ac:chgData name="Ian Nabney" userId="d6603c99-5c95-4d2b-ba76-fe87db2f29c6" providerId="ADAL" clId="{C3BAE35C-DDF8-4DB2-AE79-AB4D4BAED5EE}" dt="2021-01-24T18:43:49.705" v="15" actId="20577"/>
          <ac:spMkLst>
            <pc:docMk/>
            <pc:sldMk cId="0" sldId="256"/>
            <ac:spMk id="30722" creationId="{1EFC9091-8354-444B-BB79-2B3E0582CEE3}"/>
          </ac:spMkLst>
        </pc:spChg>
      </pc:sldChg>
      <pc:sldChg chg="del">
        <pc:chgData name="Ian Nabney" userId="d6603c99-5c95-4d2b-ba76-fe87db2f29c6" providerId="ADAL" clId="{C3BAE35C-DDF8-4DB2-AE79-AB4D4BAED5EE}" dt="2021-01-24T18:54:01.614" v="296" actId="47"/>
        <pc:sldMkLst>
          <pc:docMk/>
          <pc:sldMk cId="0" sldId="258"/>
        </pc:sldMkLst>
      </pc:sldChg>
      <pc:sldChg chg="modSp mod">
        <pc:chgData name="Ian Nabney" userId="d6603c99-5c95-4d2b-ba76-fe87db2f29c6" providerId="ADAL" clId="{C3BAE35C-DDF8-4DB2-AE79-AB4D4BAED5EE}" dt="2021-01-24T18:53:33.157" v="294" actId="20577"/>
        <pc:sldMkLst>
          <pc:docMk/>
          <pc:sldMk cId="0" sldId="276"/>
        </pc:sldMkLst>
        <pc:spChg chg="mod">
          <ac:chgData name="Ian Nabney" userId="d6603c99-5c95-4d2b-ba76-fe87db2f29c6" providerId="ADAL" clId="{C3BAE35C-DDF8-4DB2-AE79-AB4D4BAED5EE}" dt="2021-01-24T18:53:33.157" v="294" actId="20577"/>
          <ac:spMkLst>
            <pc:docMk/>
            <pc:sldMk cId="0" sldId="276"/>
            <ac:spMk id="32771" creationId="{8674BF37-E827-4547-8249-5CE423AC6A24}"/>
          </ac:spMkLst>
        </pc:spChg>
      </pc:sldChg>
      <pc:sldChg chg="del">
        <pc:chgData name="Ian Nabney" userId="d6603c99-5c95-4d2b-ba76-fe87db2f29c6" providerId="ADAL" clId="{C3BAE35C-DDF8-4DB2-AE79-AB4D4BAED5EE}" dt="2021-01-24T18:54:01.614" v="296" actId="47"/>
        <pc:sldMkLst>
          <pc:docMk/>
          <pc:sldMk cId="19118868" sldId="282"/>
        </pc:sldMkLst>
      </pc:sldChg>
      <pc:sldChg chg="del">
        <pc:chgData name="Ian Nabney" userId="d6603c99-5c95-4d2b-ba76-fe87db2f29c6" providerId="ADAL" clId="{C3BAE35C-DDF8-4DB2-AE79-AB4D4BAED5EE}" dt="2021-01-24T18:54:01.614" v="296" actId="47"/>
        <pc:sldMkLst>
          <pc:docMk/>
          <pc:sldMk cId="3279875091" sldId="288"/>
        </pc:sldMkLst>
      </pc:sldChg>
      <pc:sldChg chg="modSp mod">
        <pc:chgData name="Ian Nabney" userId="d6603c99-5c95-4d2b-ba76-fe87db2f29c6" providerId="ADAL" clId="{C3BAE35C-DDF8-4DB2-AE79-AB4D4BAED5EE}" dt="2021-01-24T21:03:02.481" v="538" actId="6549"/>
        <pc:sldMkLst>
          <pc:docMk/>
          <pc:sldMk cId="2621091114" sldId="297"/>
        </pc:sldMkLst>
        <pc:spChg chg="mod">
          <ac:chgData name="Ian Nabney" userId="d6603c99-5c95-4d2b-ba76-fe87db2f29c6" providerId="ADAL" clId="{C3BAE35C-DDF8-4DB2-AE79-AB4D4BAED5EE}" dt="2021-01-24T21:03:02.481" v="538" actId="6549"/>
          <ac:spMkLst>
            <pc:docMk/>
            <pc:sldMk cId="2621091114" sldId="297"/>
            <ac:spMk id="33795" creationId="{23197C43-B85C-4ACB-B792-0B3008912482}"/>
          </ac:spMkLst>
        </pc:spChg>
      </pc:sldChg>
      <pc:sldChg chg="addSp delSp modSp new mod modTransition">
        <pc:chgData name="Ian Nabney" userId="d6603c99-5c95-4d2b-ba76-fe87db2f29c6" providerId="ADAL" clId="{C3BAE35C-DDF8-4DB2-AE79-AB4D4BAED5EE}" dt="2021-01-24T22:32:39.550" v="886"/>
        <pc:sldMkLst>
          <pc:docMk/>
          <pc:sldMk cId="3043018420" sldId="298"/>
        </pc:sldMkLst>
        <pc:spChg chg="mod">
          <ac:chgData name="Ian Nabney" userId="d6603c99-5c95-4d2b-ba76-fe87db2f29c6" providerId="ADAL" clId="{C3BAE35C-DDF8-4DB2-AE79-AB4D4BAED5EE}" dt="2021-01-24T21:02:06.425" v="426" actId="20577"/>
          <ac:spMkLst>
            <pc:docMk/>
            <pc:sldMk cId="3043018420" sldId="298"/>
            <ac:spMk id="2" creationId="{70874E3F-A23D-41D0-9713-5454587F671F}"/>
          </ac:spMkLst>
        </pc:spChg>
        <pc:spChg chg="add mod">
          <ac:chgData name="Ian Nabney" userId="d6603c99-5c95-4d2b-ba76-fe87db2f29c6" providerId="ADAL" clId="{C3BAE35C-DDF8-4DB2-AE79-AB4D4BAED5EE}" dt="2021-01-24T22:32:27.442" v="885" actId="20577"/>
          <ac:spMkLst>
            <pc:docMk/>
            <pc:sldMk cId="3043018420" sldId="298"/>
            <ac:spMk id="6" creationId="{D542BB32-76D1-435F-9E04-06B003D4A331}"/>
          </ac:spMkLst>
        </pc:spChg>
        <pc:spChg chg="add del">
          <ac:chgData name="Ian Nabney" userId="d6603c99-5c95-4d2b-ba76-fe87db2f29c6" providerId="ADAL" clId="{C3BAE35C-DDF8-4DB2-AE79-AB4D4BAED5EE}" dt="2021-01-24T22:32:02.651" v="861"/>
          <ac:spMkLst>
            <pc:docMk/>
            <pc:sldMk cId="3043018420" sldId="298"/>
            <ac:spMk id="7" creationId="{32A65D08-C50B-42F3-9A14-1CEF272A9B97}"/>
          </ac:spMkLst>
        </pc:spChg>
        <pc:picChg chg="add mod">
          <ac:chgData name="Ian Nabney" userId="d6603c99-5c95-4d2b-ba76-fe87db2f29c6" providerId="ADAL" clId="{C3BAE35C-DDF8-4DB2-AE79-AB4D4BAED5EE}" dt="2021-01-24T22:32:14.232" v="865" actId="14100"/>
          <ac:picMkLst>
            <pc:docMk/>
            <pc:sldMk cId="3043018420" sldId="298"/>
            <ac:picMk id="8" creationId="{579F7E91-7368-437F-B612-5F60E2356268}"/>
          </ac:picMkLst>
        </pc:picChg>
      </pc:sldChg>
      <pc:sldChg chg="addSp delSp modSp new mod modTransition">
        <pc:chgData name="Ian Nabney" userId="d6603c99-5c95-4d2b-ba76-fe87db2f29c6" providerId="ADAL" clId="{C3BAE35C-DDF8-4DB2-AE79-AB4D4BAED5EE}" dt="2021-01-24T22:35:54.569" v="1154"/>
        <pc:sldMkLst>
          <pc:docMk/>
          <pc:sldMk cId="454233025" sldId="299"/>
        </pc:sldMkLst>
        <pc:spChg chg="mod">
          <ac:chgData name="Ian Nabney" userId="d6603c99-5c95-4d2b-ba76-fe87db2f29c6" providerId="ADAL" clId="{C3BAE35C-DDF8-4DB2-AE79-AB4D4BAED5EE}" dt="2021-01-24T22:33:56.497" v="929" actId="14100"/>
          <ac:spMkLst>
            <pc:docMk/>
            <pc:sldMk cId="454233025" sldId="299"/>
            <ac:spMk id="2" creationId="{0C88CC3B-D6AE-46CC-958E-262E06E2C0B4}"/>
          </ac:spMkLst>
        </pc:spChg>
        <pc:spChg chg="add del mod">
          <ac:chgData name="Ian Nabney" userId="d6603c99-5c95-4d2b-ba76-fe87db2f29c6" providerId="ADAL" clId="{C3BAE35C-DDF8-4DB2-AE79-AB4D4BAED5EE}" dt="2021-01-24T22:35:54.569" v="1154"/>
          <ac:spMkLst>
            <pc:docMk/>
            <pc:sldMk cId="454233025" sldId="299"/>
            <ac:spMk id="6" creationId="{6BEB5D8B-A081-40A5-9AC1-A7F151F67659}"/>
          </ac:spMkLst>
        </pc:spChg>
        <pc:spChg chg="add mod">
          <ac:chgData name="Ian Nabney" userId="d6603c99-5c95-4d2b-ba76-fe87db2f29c6" providerId="ADAL" clId="{C3BAE35C-DDF8-4DB2-AE79-AB4D4BAED5EE}" dt="2021-01-24T22:35:47.242" v="1152" actId="20577"/>
          <ac:spMkLst>
            <pc:docMk/>
            <pc:sldMk cId="454233025" sldId="299"/>
            <ac:spMk id="7" creationId="{1D326E46-032B-485F-A35E-FC9B555476FC}"/>
          </ac:spMkLst>
        </pc:spChg>
      </pc:sldChg>
      <pc:sldChg chg="addSp modSp new mod modTransition">
        <pc:chgData name="Ian Nabney" userId="d6603c99-5c95-4d2b-ba76-fe87db2f29c6" providerId="ADAL" clId="{C3BAE35C-DDF8-4DB2-AE79-AB4D4BAED5EE}" dt="2021-01-24T22:54:06.039" v="1546" actId="20577"/>
        <pc:sldMkLst>
          <pc:docMk/>
          <pc:sldMk cId="855958701" sldId="300"/>
        </pc:sldMkLst>
        <pc:spChg chg="mod">
          <ac:chgData name="Ian Nabney" userId="d6603c99-5c95-4d2b-ba76-fe87db2f29c6" providerId="ADAL" clId="{C3BAE35C-DDF8-4DB2-AE79-AB4D4BAED5EE}" dt="2021-01-24T22:38:14.895" v="1204" actId="14100"/>
          <ac:spMkLst>
            <pc:docMk/>
            <pc:sldMk cId="855958701" sldId="300"/>
            <ac:spMk id="2" creationId="{B0B657B3-ADF2-46D8-A475-5EC0B162FC19}"/>
          </ac:spMkLst>
        </pc:spChg>
        <pc:spChg chg="add mod">
          <ac:chgData name="Ian Nabney" userId="d6603c99-5c95-4d2b-ba76-fe87db2f29c6" providerId="ADAL" clId="{C3BAE35C-DDF8-4DB2-AE79-AB4D4BAED5EE}" dt="2021-01-24T22:39:57.955" v="1504" actId="20577"/>
          <ac:spMkLst>
            <pc:docMk/>
            <pc:sldMk cId="855958701" sldId="300"/>
            <ac:spMk id="6" creationId="{D53CB191-E445-4504-B402-A67BC7B40DD0}"/>
          </ac:spMkLst>
        </pc:spChg>
        <pc:spChg chg="add mod">
          <ac:chgData name="Ian Nabney" userId="d6603c99-5c95-4d2b-ba76-fe87db2f29c6" providerId="ADAL" clId="{C3BAE35C-DDF8-4DB2-AE79-AB4D4BAED5EE}" dt="2021-01-24T22:54:06.039" v="1546" actId="20577"/>
          <ac:spMkLst>
            <pc:docMk/>
            <pc:sldMk cId="855958701" sldId="300"/>
            <ac:spMk id="8" creationId="{A95B3F7B-BB2B-44B5-899B-66F74481BCE8}"/>
          </ac:spMkLst>
        </pc:spChg>
        <pc:picChg chg="add mod">
          <ac:chgData name="Ian Nabney" userId="d6603c99-5c95-4d2b-ba76-fe87db2f29c6" providerId="ADAL" clId="{C3BAE35C-DDF8-4DB2-AE79-AB4D4BAED5EE}" dt="2021-01-24T22:42:24.223" v="1507" actId="1076"/>
          <ac:picMkLst>
            <pc:docMk/>
            <pc:sldMk cId="855958701" sldId="300"/>
            <ac:picMk id="7" creationId="{14F1F85C-D58A-41B7-BFB7-D8BAB5FF5AF2}"/>
          </ac:picMkLst>
        </pc:picChg>
      </pc:sldChg>
      <pc:sldChg chg="addSp delSp modSp new mod modTransition">
        <pc:chgData name="Ian Nabney" userId="d6603c99-5c95-4d2b-ba76-fe87db2f29c6" providerId="ADAL" clId="{C3BAE35C-DDF8-4DB2-AE79-AB4D4BAED5EE}" dt="2021-01-24T23:00:20.775" v="2364" actId="20577"/>
        <pc:sldMkLst>
          <pc:docMk/>
          <pc:sldMk cId="3631153138" sldId="301"/>
        </pc:sldMkLst>
        <pc:spChg chg="mod">
          <ac:chgData name="Ian Nabney" userId="d6603c99-5c95-4d2b-ba76-fe87db2f29c6" providerId="ADAL" clId="{C3BAE35C-DDF8-4DB2-AE79-AB4D4BAED5EE}" dt="2021-01-24T22:42:52.256" v="1530" actId="20577"/>
          <ac:spMkLst>
            <pc:docMk/>
            <pc:sldMk cId="3631153138" sldId="301"/>
            <ac:spMk id="2" creationId="{B26ACB8C-5050-4C35-A4FA-7026B3391DFA}"/>
          </ac:spMkLst>
        </pc:spChg>
        <pc:spChg chg="add del mod">
          <ac:chgData name="Ian Nabney" userId="d6603c99-5c95-4d2b-ba76-fe87db2f29c6" providerId="ADAL" clId="{C3BAE35C-DDF8-4DB2-AE79-AB4D4BAED5EE}" dt="2021-01-24T22:53:43.135" v="1533"/>
          <ac:spMkLst>
            <pc:docMk/>
            <pc:sldMk cId="3631153138" sldId="301"/>
            <ac:spMk id="6" creationId="{889B4B28-C20F-4621-9440-2CDAB28C9B07}"/>
          </ac:spMkLst>
        </pc:spChg>
        <pc:spChg chg="add mod">
          <ac:chgData name="Ian Nabney" userId="d6603c99-5c95-4d2b-ba76-fe87db2f29c6" providerId="ADAL" clId="{C3BAE35C-DDF8-4DB2-AE79-AB4D4BAED5EE}" dt="2021-01-24T23:00:20.775" v="2364" actId="20577"/>
          <ac:spMkLst>
            <pc:docMk/>
            <pc:sldMk cId="3631153138" sldId="301"/>
            <ac:spMk id="7" creationId="{0A49E5CE-F42E-485F-B778-28DC68D529C1}"/>
          </ac:spMkLst>
        </pc:spChg>
      </pc:sldChg>
      <pc:sldChg chg="addSp modSp new mod modTransition">
        <pc:chgData name="Ian Nabney" userId="d6603c99-5c95-4d2b-ba76-fe87db2f29c6" providerId="ADAL" clId="{C3BAE35C-DDF8-4DB2-AE79-AB4D4BAED5EE}" dt="2021-01-24T23:24:15.949" v="2735" actId="20577"/>
        <pc:sldMkLst>
          <pc:docMk/>
          <pc:sldMk cId="292790285" sldId="302"/>
        </pc:sldMkLst>
        <pc:spChg chg="mod">
          <ac:chgData name="Ian Nabney" userId="d6603c99-5c95-4d2b-ba76-fe87db2f29c6" providerId="ADAL" clId="{C3BAE35C-DDF8-4DB2-AE79-AB4D4BAED5EE}" dt="2021-01-24T23:19:15.762" v="2396" actId="20577"/>
          <ac:spMkLst>
            <pc:docMk/>
            <pc:sldMk cId="292790285" sldId="302"/>
            <ac:spMk id="2" creationId="{C44B53B9-80EA-4B05-B68A-4CD5809B0716}"/>
          </ac:spMkLst>
        </pc:spChg>
        <pc:spChg chg="mod">
          <ac:chgData name="Ian Nabney" userId="d6603c99-5c95-4d2b-ba76-fe87db2f29c6" providerId="ADAL" clId="{C3BAE35C-DDF8-4DB2-AE79-AB4D4BAED5EE}" dt="2021-01-24T23:24:15.949" v="2735" actId="20577"/>
          <ac:spMkLst>
            <pc:docMk/>
            <pc:sldMk cId="292790285" sldId="302"/>
            <ac:spMk id="4" creationId="{9B1110F1-2D1F-4448-8162-E63373E10349}"/>
          </ac:spMkLst>
        </pc:spChg>
        <pc:spChg chg="add mod">
          <ac:chgData name="Ian Nabney" userId="d6603c99-5c95-4d2b-ba76-fe87db2f29c6" providerId="ADAL" clId="{C3BAE35C-DDF8-4DB2-AE79-AB4D4BAED5EE}" dt="2021-01-24T23:22:54.085" v="2629" actId="1076"/>
          <ac:spMkLst>
            <pc:docMk/>
            <pc:sldMk cId="292790285" sldId="302"/>
            <ac:spMk id="8" creationId="{AB5064D4-82CF-435F-959F-A01C45EDC1C5}"/>
          </ac:spMkLst>
        </pc:spChg>
        <pc:picChg chg="add mod">
          <ac:chgData name="Ian Nabney" userId="d6603c99-5c95-4d2b-ba76-fe87db2f29c6" providerId="ADAL" clId="{C3BAE35C-DDF8-4DB2-AE79-AB4D4BAED5EE}" dt="2021-01-24T23:22:48.901" v="2628" actId="14100"/>
          <ac:picMkLst>
            <pc:docMk/>
            <pc:sldMk cId="292790285" sldId="302"/>
            <ac:picMk id="7" creationId="{1A5F5058-35D5-46E4-8CB4-CA2FE75B9755}"/>
          </ac:picMkLst>
        </pc:picChg>
      </pc:sldChg>
      <pc:sldChg chg="addSp modSp new mod modTransition">
        <pc:chgData name="Ian Nabney" userId="d6603c99-5c95-4d2b-ba76-fe87db2f29c6" providerId="ADAL" clId="{C3BAE35C-DDF8-4DB2-AE79-AB4D4BAED5EE}" dt="2021-01-24T23:36:23.443" v="3067" actId="1076"/>
        <pc:sldMkLst>
          <pc:docMk/>
          <pc:sldMk cId="3997845246" sldId="303"/>
        </pc:sldMkLst>
        <pc:spChg chg="mod">
          <ac:chgData name="Ian Nabney" userId="d6603c99-5c95-4d2b-ba76-fe87db2f29c6" providerId="ADAL" clId="{C3BAE35C-DDF8-4DB2-AE79-AB4D4BAED5EE}" dt="2021-01-24T23:24:42.502" v="2759" actId="20577"/>
          <ac:spMkLst>
            <pc:docMk/>
            <pc:sldMk cId="3997845246" sldId="303"/>
            <ac:spMk id="2" creationId="{72EC556B-A4FE-46CD-87BC-366776C4E6BA}"/>
          </ac:spMkLst>
        </pc:spChg>
        <pc:spChg chg="add mod">
          <ac:chgData name="Ian Nabney" userId="d6603c99-5c95-4d2b-ba76-fe87db2f29c6" providerId="ADAL" clId="{C3BAE35C-DDF8-4DB2-AE79-AB4D4BAED5EE}" dt="2021-01-24T23:35:01.552" v="3063" actId="20577"/>
          <ac:spMkLst>
            <pc:docMk/>
            <pc:sldMk cId="3997845246" sldId="303"/>
            <ac:spMk id="6" creationId="{0CDE414D-86BA-4729-8381-8C780D993CA7}"/>
          </ac:spMkLst>
        </pc:spChg>
        <pc:picChg chg="add mod">
          <ac:chgData name="Ian Nabney" userId="d6603c99-5c95-4d2b-ba76-fe87db2f29c6" providerId="ADAL" clId="{C3BAE35C-DDF8-4DB2-AE79-AB4D4BAED5EE}" dt="2021-01-24T23:36:23.443" v="3067" actId="1076"/>
          <ac:picMkLst>
            <pc:docMk/>
            <pc:sldMk cId="3997845246" sldId="303"/>
            <ac:picMk id="7" creationId="{F858D5CA-0954-4245-91B3-76A70A8FA22E}"/>
          </ac:picMkLst>
        </pc:picChg>
      </pc:sldChg>
      <pc:sldChg chg="addSp modSp new mod modTransition">
        <pc:chgData name="Ian Nabney" userId="d6603c99-5c95-4d2b-ba76-fe87db2f29c6" providerId="ADAL" clId="{C3BAE35C-DDF8-4DB2-AE79-AB4D4BAED5EE}" dt="2021-01-24T23:52:48.419" v="3375"/>
        <pc:sldMkLst>
          <pc:docMk/>
          <pc:sldMk cId="1443636144" sldId="304"/>
        </pc:sldMkLst>
        <pc:spChg chg="mod">
          <ac:chgData name="Ian Nabney" userId="d6603c99-5c95-4d2b-ba76-fe87db2f29c6" providerId="ADAL" clId="{C3BAE35C-DDF8-4DB2-AE79-AB4D4BAED5EE}" dt="2021-01-24T23:48:22.866" v="3112" actId="14100"/>
          <ac:spMkLst>
            <pc:docMk/>
            <pc:sldMk cId="1443636144" sldId="304"/>
            <ac:spMk id="2" creationId="{C592C034-E7AE-423D-9A00-11814AF109A4}"/>
          </ac:spMkLst>
        </pc:spChg>
        <pc:spChg chg="add mod">
          <ac:chgData name="Ian Nabney" userId="d6603c99-5c95-4d2b-ba76-fe87db2f29c6" providerId="ADAL" clId="{C3BAE35C-DDF8-4DB2-AE79-AB4D4BAED5EE}" dt="2021-01-24T23:49:46.755" v="3290" actId="20577"/>
          <ac:spMkLst>
            <pc:docMk/>
            <pc:sldMk cId="1443636144" sldId="304"/>
            <ac:spMk id="6" creationId="{B6A93036-A664-4529-BA32-C10539143651}"/>
          </ac:spMkLst>
        </pc:spChg>
        <pc:spChg chg="add mod">
          <ac:chgData name="Ian Nabney" userId="d6603c99-5c95-4d2b-ba76-fe87db2f29c6" providerId="ADAL" clId="{C3BAE35C-DDF8-4DB2-AE79-AB4D4BAED5EE}" dt="2021-01-24T23:51:44.624" v="3374" actId="20577"/>
          <ac:spMkLst>
            <pc:docMk/>
            <pc:sldMk cId="1443636144" sldId="304"/>
            <ac:spMk id="8" creationId="{FA03CC76-BA33-4384-903E-68C2CB2BF3A7}"/>
          </ac:spMkLst>
        </pc:spChg>
        <pc:picChg chg="add mod">
          <ac:chgData name="Ian Nabney" userId="d6603c99-5c95-4d2b-ba76-fe87db2f29c6" providerId="ADAL" clId="{C3BAE35C-DDF8-4DB2-AE79-AB4D4BAED5EE}" dt="2021-01-24T23:50:49.139" v="3295" actId="14100"/>
          <ac:picMkLst>
            <pc:docMk/>
            <pc:sldMk cId="1443636144" sldId="304"/>
            <ac:picMk id="7" creationId="{AA595930-9608-4069-9EB3-B0306579B50C}"/>
          </ac:picMkLst>
        </pc:picChg>
      </pc:sldChg>
      <pc:sldChg chg="addSp modSp new mod modTransition">
        <pc:chgData name="Ian Nabney" userId="d6603c99-5c95-4d2b-ba76-fe87db2f29c6" providerId="ADAL" clId="{C3BAE35C-DDF8-4DB2-AE79-AB4D4BAED5EE}" dt="2021-01-24T23:59:26.846" v="3838" actId="20577"/>
        <pc:sldMkLst>
          <pc:docMk/>
          <pc:sldMk cId="2477114665" sldId="305"/>
        </pc:sldMkLst>
        <pc:spChg chg="mod">
          <ac:chgData name="Ian Nabney" userId="d6603c99-5c95-4d2b-ba76-fe87db2f29c6" providerId="ADAL" clId="{C3BAE35C-DDF8-4DB2-AE79-AB4D4BAED5EE}" dt="2021-01-24T23:57:31.637" v="3631" actId="20577"/>
          <ac:spMkLst>
            <pc:docMk/>
            <pc:sldMk cId="2477114665" sldId="305"/>
            <ac:spMk id="2" creationId="{F2720586-E6E3-4C06-B48A-1BC55ADCE509}"/>
          </ac:spMkLst>
        </pc:spChg>
        <pc:spChg chg="add mod">
          <ac:chgData name="Ian Nabney" userId="d6603c99-5c95-4d2b-ba76-fe87db2f29c6" providerId="ADAL" clId="{C3BAE35C-DDF8-4DB2-AE79-AB4D4BAED5EE}" dt="2021-01-24T23:59:26.846" v="3838" actId="20577"/>
          <ac:spMkLst>
            <pc:docMk/>
            <pc:sldMk cId="2477114665" sldId="305"/>
            <ac:spMk id="6" creationId="{264EACE0-5A0F-43F7-AD93-C674337DB099}"/>
          </ac:spMkLst>
        </pc:spChg>
      </pc:sldChg>
      <pc:sldChg chg="addSp modSp new mod modTransition">
        <pc:chgData name="Ian Nabney" userId="d6603c99-5c95-4d2b-ba76-fe87db2f29c6" providerId="ADAL" clId="{C3BAE35C-DDF8-4DB2-AE79-AB4D4BAED5EE}" dt="2021-01-25T00:03:32.418" v="4185" actId="20577"/>
        <pc:sldMkLst>
          <pc:docMk/>
          <pc:sldMk cId="3117338730" sldId="306"/>
        </pc:sldMkLst>
        <pc:spChg chg="mod">
          <ac:chgData name="Ian Nabney" userId="d6603c99-5c95-4d2b-ba76-fe87db2f29c6" providerId="ADAL" clId="{C3BAE35C-DDF8-4DB2-AE79-AB4D4BAED5EE}" dt="2021-01-25T00:00:32.435" v="3878" actId="14100"/>
          <ac:spMkLst>
            <pc:docMk/>
            <pc:sldMk cId="3117338730" sldId="306"/>
            <ac:spMk id="2" creationId="{6300E999-7883-4322-AEF8-D95C9743790E}"/>
          </ac:spMkLst>
        </pc:spChg>
        <pc:spChg chg="add mod">
          <ac:chgData name="Ian Nabney" userId="d6603c99-5c95-4d2b-ba76-fe87db2f29c6" providerId="ADAL" clId="{C3BAE35C-DDF8-4DB2-AE79-AB4D4BAED5EE}" dt="2021-01-25T00:03:32.418" v="4185" actId="20577"/>
          <ac:spMkLst>
            <pc:docMk/>
            <pc:sldMk cId="3117338730" sldId="306"/>
            <ac:spMk id="6" creationId="{48914586-A71C-4093-A972-545CF5A45C86}"/>
          </ac:spMkLst>
        </pc:spChg>
        <pc:picChg chg="add mod">
          <ac:chgData name="Ian Nabney" userId="d6603c99-5c95-4d2b-ba76-fe87db2f29c6" providerId="ADAL" clId="{C3BAE35C-DDF8-4DB2-AE79-AB4D4BAED5EE}" dt="2021-01-25T00:03:27.027" v="4183" actId="1076"/>
          <ac:picMkLst>
            <pc:docMk/>
            <pc:sldMk cId="3117338730" sldId="306"/>
            <ac:picMk id="7" creationId="{A3ABF496-D4F4-49D4-8AAC-DFCA690282D0}"/>
          </ac:picMkLst>
        </pc:picChg>
      </pc:sldChg>
      <pc:sldChg chg="del">
        <pc:chgData name="Ian Nabney" userId="d6603c99-5c95-4d2b-ba76-fe87db2f29c6" providerId="ADAL" clId="{C3BAE35C-DDF8-4DB2-AE79-AB4D4BAED5EE}" dt="2021-01-24T18:54:01.614" v="296" actId="47"/>
        <pc:sldMkLst>
          <pc:docMk/>
          <pc:sldMk cId="342211049" sldId="307"/>
        </pc:sldMkLst>
        <pc:spChg chg="mod">
          <ac:chgData name="Ian Nabney" userId="d6603c99-5c95-4d2b-ba76-fe87db2f29c6" providerId="ADAL" clId="{C3BAE35C-DDF8-4DB2-AE79-AB4D4BAED5EE}" dt="2021-01-25T00:58:14.435" v="4214" actId="20577"/>
          <ac:spMkLst>
            <pc:docMk/>
            <pc:sldMk cId="342211049" sldId="307"/>
            <ac:spMk id="2" creationId="{A13B46E6-F43D-4071-B359-17B8A5802CE3}"/>
          </ac:spMkLst>
        </pc:spChg>
        <pc:spChg chg="add mod">
          <ac:chgData name="Ian Nabney" userId="d6603c99-5c95-4d2b-ba76-fe87db2f29c6" providerId="ADAL" clId="{C3BAE35C-DDF8-4DB2-AE79-AB4D4BAED5EE}" dt="2021-01-25T01:00:55.967" v="4630" actId="20577"/>
          <ac:spMkLst>
            <pc:docMk/>
            <pc:sldMk cId="342211049" sldId="307"/>
            <ac:spMk id="6" creationId="{199D3886-1D09-4A99-B76E-DE2919183A7D}"/>
          </ac:spMkLst>
        </pc:spChg>
      </pc:sldChg>
      <pc:sldChg chg="addSp modSp new mod modTransition">
        <pc:chgData name="Ian Nabney" userId="d6603c99-5c95-4d2b-ba76-fe87db2f29c6" providerId="ADAL" clId="{C3BAE35C-DDF8-4DB2-AE79-AB4D4BAED5EE}" dt="2021-01-25T01:10:38.179" v="5115" actId="20577"/>
        <pc:sldMkLst>
          <pc:docMk/>
          <pc:sldMk cId="218644330" sldId="308"/>
        </pc:sldMkLst>
        <pc:spChg chg="mod">
          <ac:chgData name="Ian Nabney" userId="d6603c99-5c95-4d2b-ba76-fe87db2f29c6" providerId="ADAL" clId="{C3BAE35C-DDF8-4DB2-AE79-AB4D4BAED5EE}" dt="2021-01-25T01:01:26.391" v="4672" actId="20577"/>
          <ac:spMkLst>
            <pc:docMk/>
            <pc:sldMk cId="218644330" sldId="308"/>
            <ac:spMk id="2" creationId="{67CF24C4-094B-4E80-921C-69CF5336F5F3}"/>
          </ac:spMkLst>
        </pc:spChg>
        <pc:spChg chg="add mod">
          <ac:chgData name="Ian Nabney" userId="d6603c99-5c95-4d2b-ba76-fe87db2f29c6" providerId="ADAL" clId="{C3BAE35C-DDF8-4DB2-AE79-AB4D4BAED5EE}" dt="2021-01-25T01:10:38.179" v="5115" actId="20577"/>
          <ac:spMkLst>
            <pc:docMk/>
            <pc:sldMk cId="218644330" sldId="308"/>
            <ac:spMk id="6" creationId="{D363D12D-949A-4587-AE97-F79DB6F4B417}"/>
          </ac:spMkLst>
        </pc:spChg>
        <pc:picChg chg="add mod">
          <ac:chgData name="Ian Nabney" userId="d6603c99-5c95-4d2b-ba76-fe87db2f29c6" providerId="ADAL" clId="{C3BAE35C-DDF8-4DB2-AE79-AB4D4BAED5EE}" dt="2021-01-25T01:10:24.806" v="5086" actId="14100"/>
          <ac:picMkLst>
            <pc:docMk/>
            <pc:sldMk cId="218644330" sldId="308"/>
            <ac:picMk id="7" creationId="{2E591E83-AEDA-42CE-8C71-D09D455BACB0}"/>
          </ac:picMkLst>
        </pc:picChg>
      </pc:sldChg>
      <pc:sldChg chg="addSp delSp modSp new mod modTransition">
        <pc:chgData name="Ian Nabney" userId="d6603c99-5c95-4d2b-ba76-fe87db2f29c6" providerId="ADAL" clId="{C3BAE35C-DDF8-4DB2-AE79-AB4D4BAED5EE}" dt="2021-01-25T01:15:04.543" v="5485" actId="207"/>
        <pc:sldMkLst>
          <pc:docMk/>
          <pc:sldMk cId="3685606621" sldId="309"/>
        </pc:sldMkLst>
        <pc:spChg chg="mod">
          <ac:chgData name="Ian Nabney" userId="d6603c99-5c95-4d2b-ba76-fe87db2f29c6" providerId="ADAL" clId="{C3BAE35C-DDF8-4DB2-AE79-AB4D4BAED5EE}" dt="2021-01-25T01:12:06.240" v="5140" actId="20577"/>
          <ac:spMkLst>
            <pc:docMk/>
            <pc:sldMk cId="3685606621" sldId="309"/>
            <ac:spMk id="2" creationId="{C37E689C-9E25-4AAE-B270-7FA0552FE682}"/>
          </ac:spMkLst>
        </pc:spChg>
        <pc:spChg chg="add mod">
          <ac:chgData name="Ian Nabney" userId="d6603c99-5c95-4d2b-ba76-fe87db2f29c6" providerId="ADAL" clId="{C3BAE35C-DDF8-4DB2-AE79-AB4D4BAED5EE}" dt="2021-01-25T01:13:15.413" v="5351" actId="20577"/>
          <ac:spMkLst>
            <pc:docMk/>
            <pc:sldMk cId="3685606621" sldId="309"/>
            <ac:spMk id="6" creationId="{EE6B8CA2-35E0-4A95-9C45-19C8D74C5917}"/>
          </ac:spMkLst>
        </pc:spChg>
        <pc:spChg chg="add del">
          <ac:chgData name="Ian Nabney" userId="d6603c99-5c95-4d2b-ba76-fe87db2f29c6" providerId="ADAL" clId="{C3BAE35C-DDF8-4DB2-AE79-AB4D4BAED5EE}" dt="2021-01-25T01:13:47.259" v="5353"/>
          <ac:spMkLst>
            <pc:docMk/>
            <pc:sldMk cId="3685606621" sldId="309"/>
            <ac:spMk id="7" creationId="{29BAE01E-9A4E-4CBD-BF45-2C82B6CB2662}"/>
          </ac:spMkLst>
        </pc:spChg>
        <pc:spChg chg="add mod">
          <ac:chgData name="Ian Nabney" userId="d6603c99-5c95-4d2b-ba76-fe87db2f29c6" providerId="ADAL" clId="{C3BAE35C-DDF8-4DB2-AE79-AB4D4BAED5EE}" dt="2021-01-25T01:15:04.543" v="5485" actId="207"/>
          <ac:spMkLst>
            <pc:docMk/>
            <pc:sldMk cId="3685606621" sldId="309"/>
            <ac:spMk id="9" creationId="{E8C6A990-292D-4453-A0C9-3749474131A1}"/>
          </ac:spMkLst>
        </pc:spChg>
        <pc:picChg chg="add mod">
          <ac:chgData name="Ian Nabney" userId="d6603c99-5c95-4d2b-ba76-fe87db2f29c6" providerId="ADAL" clId="{C3BAE35C-DDF8-4DB2-AE79-AB4D4BAED5EE}" dt="2021-01-25T01:13:54.062" v="5356" actId="14100"/>
          <ac:picMkLst>
            <pc:docMk/>
            <pc:sldMk cId="3685606621" sldId="309"/>
            <ac:picMk id="8" creationId="{9E94420C-2396-4ECB-B33C-BF1DD4F2AE49}"/>
          </ac:picMkLst>
        </pc:picChg>
      </pc:sldChg>
      <pc:sldChg chg="addSp modSp new mod modTransition">
        <pc:chgData name="Ian Nabney" userId="d6603c99-5c95-4d2b-ba76-fe87db2f29c6" providerId="ADAL" clId="{C3BAE35C-DDF8-4DB2-AE79-AB4D4BAED5EE}" dt="2021-01-25T14:53:46.392" v="5875"/>
        <pc:sldMkLst>
          <pc:docMk/>
          <pc:sldMk cId="3880590519" sldId="310"/>
        </pc:sldMkLst>
        <pc:spChg chg="mod">
          <ac:chgData name="Ian Nabney" userId="d6603c99-5c95-4d2b-ba76-fe87db2f29c6" providerId="ADAL" clId="{C3BAE35C-DDF8-4DB2-AE79-AB4D4BAED5EE}" dt="2021-01-25T01:17:17.485" v="5510" actId="20577"/>
          <ac:spMkLst>
            <pc:docMk/>
            <pc:sldMk cId="3880590519" sldId="310"/>
            <ac:spMk id="2" creationId="{AA774135-5DFA-4692-B44F-5ECA4400603B}"/>
          </ac:spMkLst>
        </pc:spChg>
        <pc:spChg chg="mod">
          <ac:chgData name="Ian Nabney" userId="d6603c99-5c95-4d2b-ba76-fe87db2f29c6" providerId="ADAL" clId="{C3BAE35C-DDF8-4DB2-AE79-AB4D4BAED5EE}" dt="2021-01-25T01:21:40.310" v="5838" actId="20577"/>
          <ac:spMkLst>
            <pc:docMk/>
            <pc:sldMk cId="3880590519" sldId="310"/>
            <ac:spMk id="4" creationId="{E7F0A3E6-4EA7-438B-BAEE-0A0515EE9925}"/>
          </ac:spMkLst>
        </pc:spChg>
        <pc:spChg chg="add mod">
          <ac:chgData name="Ian Nabney" userId="d6603c99-5c95-4d2b-ba76-fe87db2f29c6" providerId="ADAL" clId="{C3BAE35C-DDF8-4DB2-AE79-AB4D4BAED5EE}" dt="2021-01-25T01:23:48.456" v="5874" actId="20577"/>
          <ac:spMkLst>
            <pc:docMk/>
            <pc:sldMk cId="3880590519" sldId="310"/>
            <ac:spMk id="6" creationId="{76A301E6-5EFB-4BFC-80B5-E9CADE0A946B}"/>
          </ac:spMkLst>
        </pc:spChg>
        <pc:spChg chg="add mod">
          <ac:chgData name="Ian Nabney" userId="d6603c99-5c95-4d2b-ba76-fe87db2f29c6" providerId="ADAL" clId="{C3BAE35C-DDF8-4DB2-AE79-AB4D4BAED5EE}" dt="2021-01-25T01:23:35.210" v="5843" actId="20577"/>
          <ac:spMkLst>
            <pc:docMk/>
            <pc:sldMk cId="3880590519" sldId="310"/>
            <ac:spMk id="7" creationId="{2DD81C72-9B71-4617-B380-16DEFD25112F}"/>
          </ac:spMkLst>
        </pc:spChg>
        <pc:picChg chg="add mod">
          <ac:chgData name="Ian Nabney" userId="d6603c99-5c95-4d2b-ba76-fe87db2f29c6" providerId="ADAL" clId="{C3BAE35C-DDF8-4DB2-AE79-AB4D4BAED5EE}" dt="2021-01-25T01:21:14.358" v="5815" actId="14100"/>
          <ac:picMkLst>
            <pc:docMk/>
            <pc:sldMk cId="3880590519" sldId="310"/>
            <ac:picMk id="3074" creationId="{85851E4F-8E53-45DC-BA41-36F3B38C9555}"/>
          </ac:picMkLst>
        </pc:picChg>
      </pc:sldChg>
      <pc:sldChg chg="del">
        <pc:chgData name="Ian Nabney" userId="d6603c99-5c95-4d2b-ba76-fe87db2f29c6" providerId="ADAL" clId="{C3BAE35C-DDF8-4DB2-AE79-AB4D4BAED5EE}" dt="2021-01-24T18:54:01.614" v="296" actId="47"/>
        <pc:sldMkLst>
          <pc:docMk/>
          <pc:sldMk cId="4167395581" sldId="323"/>
        </pc:sldMkLst>
      </pc:sldChg>
      <pc:sldChg chg="del">
        <pc:chgData name="Ian Nabney" userId="d6603c99-5c95-4d2b-ba76-fe87db2f29c6" providerId="ADAL" clId="{C3BAE35C-DDF8-4DB2-AE79-AB4D4BAED5EE}" dt="2021-01-24T18:54:01.614" v="296" actId="47"/>
        <pc:sldMkLst>
          <pc:docMk/>
          <pc:sldMk cId="391201338" sldId="324"/>
        </pc:sldMkLst>
      </pc:sldChg>
      <pc:sldChg chg="del">
        <pc:chgData name="Ian Nabney" userId="d6603c99-5c95-4d2b-ba76-fe87db2f29c6" providerId="ADAL" clId="{C3BAE35C-DDF8-4DB2-AE79-AB4D4BAED5EE}" dt="2021-01-24T18:54:01.614" v="296" actId="47"/>
        <pc:sldMkLst>
          <pc:docMk/>
          <pc:sldMk cId="3213586937" sldId="325"/>
        </pc:sldMkLst>
      </pc:sldChg>
      <pc:sldChg chg="del">
        <pc:chgData name="Ian Nabney" userId="d6603c99-5c95-4d2b-ba76-fe87db2f29c6" providerId="ADAL" clId="{C3BAE35C-DDF8-4DB2-AE79-AB4D4BAED5EE}" dt="2021-01-24T18:54:01.614" v="296" actId="47"/>
        <pc:sldMkLst>
          <pc:docMk/>
          <pc:sldMk cId="891527413" sldId="326"/>
        </pc:sldMkLst>
      </pc:sldChg>
      <pc:sldChg chg="del">
        <pc:chgData name="Ian Nabney" userId="d6603c99-5c95-4d2b-ba76-fe87db2f29c6" providerId="ADAL" clId="{C3BAE35C-DDF8-4DB2-AE79-AB4D4BAED5EE}" dt="2021-01-24T18:54:01.614" v="296" actId="47"/>
        <pc:sldMkLst>
          <pc:docMk/>
          <pc:sldMk cId="395974474" sldId="327"/>
        </pc:sldMkLst>
      </pc:sldChg>
    </pc:docChg>
  </pc:docChgLst>
  <pc:docChgLst>
    <pc:chgData name="Ian Nabney" userId="d6603c99-5c95-4d2b-ba76-fe87db2f29c6" providerId="ADAL" clId="{025CEE1D-A40A-4E42-99B1-351949385AC9}"/>
    <pc:docChg chg="undo custSel addSld delSld modSld">
      <pc:chgData name="Ian Nabney" userId="d6603c99-5c95-4d2b-ba76-fe87db2f29c6" providerId="ADAL" clId="{025CEE1D-A40A-4E42-99B1-351949385AC9}" dt="2021-02-12T14:28:33.023" v="2013"/>
      <pc:docMkLst>
        <pc:docMk/>
      </pc:docMkLst>
      <pc:sldChg chg="modSp mod">
        <pc:chgData name="Ian Nabney" userId="d6603c99-5c95-4d2b-ba76-fe87db2f29c6" providerId="ADAL" clId="{025CEE1D-A40A-4E42-99B1-351949385AC9}" dt="2021-02-09T02:02:42.148" v="13" actId="20577"/>
        <pc:sldMkLst>
          <pc:docMk/>
          <pc:sldMk cId="0" sldId="256"/>
        </pc:sldMkLst>
        <pc:spChg chg="mod">
          <ac:chgData name="Ian Nabney" userId="d6603c99-5c95-4d2b-ba76-fe87db2f29c6" providerId="ADAL" clId="{025CEE1D-A40A-4E42-99B1-351949385AC9}" dt="2021-02-09T02:02:42.148" v="13" actId="20577"/>
          <ac:spMkLst>
            <pc:docMk/>
            <pc:sldMk cId="0" sldId="256"/>
            <ac:spMk id="30722" creationId="{1EFC9091-8354-444B-BB79-2B3E0582CEE3}"/>
          </ac:spMkLst>
        </pc:spChg>
      </pc:sldChg>
      <pc:sldChg chg="modSp mod">
        <pc:chgData name="Ian Nabney" userId="d6603c99-5c95-4d2b-ba76-fe87db2f29c6" providerId="ADAL" clId="{025CEE1D-A40A-4E42-99B1-351949385AC9}" dt="2021-02-12T13:51:58.504" v="1803" actId="20577"/>
        <pc:sldMkLst>
          <pc:docMk/>
          <pc:sldMk cId="0" sldId="276"/>
        </pc:sldMkLst>
        <pc:spChg chg="mod">
          <ac:chgData name="Ian Nabney" userId="d6603c99-5c95-4d2b-ba76-fe87db2f29c6" providerId="ADAL" clId="{025CEE1D-A40A-4E42-99B1-351949385AC9}" dt="2021-02-12T13:51:58.504" v="1803" actId="20577"/>
          <ac:spMkLst>
            <pc:docMk/>
            <pc:sldMk cId="0" sldId="276"/>
            <ac:spMk id="32771" creationId="{8674BF37-E827-4547-8249-5CE423AC6A24}"/>
          </ac:spMkLst>
        </pc:spChg>
      </pc:sldChg>
      <pc:sldChg chg="addSp modSp new mod modTransition">
        <pc:chgData name="Ian Nabney" userId="d6603c99-5c95-4d2b-ba76-fe87db2f29c6" providerId="ADAL" clId="{025CEE1D-A40A-4E42-99B1-351949385AC9}" dt="2021-02-12T13:53:35.241" v="1811"/>
        <pc:sldMkLst>
          <pc:docMk/>
          <pc:sldMk cId="3188722790" sldId="277"/>
        </pc:sldMkLst>
        <pc:spChg chg="mod">
          <ac:chgData name="Ian Nabney" userId="d6603c99-5c95-4d2b-ba76-fe87db2f29c6" providerId="ADAL" clId="{025CEE1D-A40A-4E42-99B1-351949385AC9}" dt="2021-02-09T02:05:34.727" v="148" actId="20577"/>
          <ac:spMkLst>
            <pc:docMk/>
            <pc:sldMk cId="3188722790" sldId="277"/>
            <ac:spMk id="2" creationId="{5611C35C-A8EA-43E0-947F-D7217AC2B744}"/>
          </ac:spMkLst>
        </pc:spChg>
        <pc:spChg chg="add mod">
          <ac:chgData name="Ian Nabney" userId="d6603c99-5c95-4d2b-ba76-fe87db2f29c6" providerId="ADAL" clId="{025CEE1D-A40A-4E42-99B1-351949385AC9}" dt="2021-02-10T12:48:50.356" v="831" actId="20577"/>
          <ac:spMkLst>
            <pc:docMk/>
            <pc:sldMk cId="3188722790" sldId="277"/>
            <ac:spMk id="6" creationId="{547EA037-7C34-4AC3-9033-FF632F201D65}"/>
          </ac:spMkLst>
        </pc:spChg>
      </pc:sldChg>
      <pc:sldChg chg="addSp modSp new mod modTransition">
        <pc:chgData name="Ian Nabney" userId="d6603c99-5c95-4d2b-ba76-fe87db2f29c6" providerId="ADAL" clId="{025CEE1D-A40A-4E42-99B1-351949385AC9}" dt="2021-02-12T13:53:35.241" v="1811"/>
        <pc:sldMkLst>
          <pc:docMk/>
          <pc:sldMk cId="4194491560" sldId="278"/>
        </pc:sldMkLst>
        <pc:spChg chg="mod">
          <ac:chgData name="Ian Nabney" userId="d6603c99-5c95-4d2b-ba76-fe87db2f29c6" providerId="ADAL" clId="{025CEE1D-A40A-4E42-99B1-351949385AC9}" dt="2021-02-10T13:14:46.057" v="875" actId="14100"/>
          <ac:spMkLst>
            <pc:docMk/>
            <pc:sldMk cId="4194491560" sldId="278"/>
            <ac:spMk id="2" creationId="{89077359-FDF1-4561-96F5-D3A7D5C09B90}"/>
          </ac:spMkLst>
        </pc:spChg>
        <pc:spChg chg="add mod">
          <ac:chgData name="Ian Nabney" userId="d6603c99-5c95-4d2b-ba76-fe87db2f29c6" providerId="ADAL" clId="{025CEE1D-A40A-4E42-99B1-351949385AC9}" dt="2021-02-12T13:52:28.840" v="1806" actId="20577"/>
          <ac:spMkLst>
            <pc:docMk/>
            <pc:sldMk cId="4194491560" sldId="278"/>
            <ac:spMk id="6" creationId="{919700B7-E202-4CCB-8D8A-1BF7384B6B5D}"/>
          </ac:spMkLst>
        </pc:spChg>
        <pc:picChg chg="add mod">
          <ac:chgData name="Ian Nabney" userId="d6603c99-5c95-4d2b-ba76-fe87db2f29c6" providerId="ADAL" clId="{025CEE1D-A40A-4E42-99B1-351949385AC9}" dt="2021-02-10T13:18:35.678" v="904" actId="14100"/>
          <ac:picMkLst>
            <pc:docMk/>
            <pc:sldMk cId="4194491560" sldId="278"/>
            <ac:picMk id="8" creationId="{3E12C9F3-DFD0-44B0-8111-D1C46C4352D9}"/>
          </ac:picMkLst>
        </pc:picChg>
      </pc:sldChg>
      <pc:sldChg chg="addSp delSp modSp new mod modTransition modNotesTx">
        <pc:chgData name="Ian Nabney" userId="d6603c99-5c95-4d2b-ba76-fe87db2f29c6" providerId="ADAL" clId="{025CEE1D-A40A-4E42-99B1-351949385AC9}" dt="2021-02-12T13:53:35.241" v="1811"/>
        <pc:sldMkLst>
          <pc:docMk/>
          <pc:sldMk cId="2745872460" sldId="279"/>
        </pc:sldMkLst>
        <pc:spChg chg="mod">
          <ac:chgData name="Ian Nabney" userId="d6603c99-5c95-4d2b-ba76-fe87db2f29c6" providerId="ADAL" clId="{025CEE1D-A40A-4E42-99B1-351949385AC9}" dt="2021-02-11T00:22:07.592" v="941" actId="20577"/>
          <ac:spMkLst>
            <pc:docMk/>
            <pc:sldMk cId="2745872460" sldId="279"/>
            <ac:spMk id="2" creationId="{EAB1651A-7F87-4CCD-95FF-A1A8F3CF1DC8}"/>
          </ac:spMkLst>
        </pc:spChg>
        <pc:spChg chg="add del mod">
          <ac:chgData name="Ian Nabney" userId="d6603c99-5c95-4d2b-ba76-fe87db2f29c6" providerId="ADAL" clId="{025CEE1D-A40A-4E42-99B1-351949385AC9}" dt="2021-02-12T13:53:06.939" v="1810" actId="113"/>
          <ac:spMkLst>
            <pc:docMk/>
            <pc:sldMk cId="2745872460" sldId="279"/>
            <ac:spMk id="6" creationId="{DC586B3B-EA54-4E32-B07A-B946306BB031}"/>
          </ac:spMkLst>
        </pc:spChg>
      </pc:sldChg>
      <pc:sldChg chg="addSp modSp new mod modTransition">
        <pc:chgData name="Ian Nabney" userId="d6603c99-5c95-4d2b-ba76-fe87db2f29c6" providerId="ADAL" clId="{025CEE1D-A40A-4E42-99B1-351949385AC9}" dt="2021-02-12T13:53:35.241" v="1811"/>
        <pc:sldMkLst>
          <pc:docMk/>
          <pc:sldMk cId="3492273316" sldId="280"/>
        </pc:sldMkLst>
        <pc:spChg chg="mod">
          <ac:chgData name="Ian Nabney" userId="d6603c99-5c95-4d2b-ba76-fe87db2f29c6" providerId="ADAL" clId="{025CEE1D-A40A-4E42-99B1-351949385AC9}" dt="2021-02-11T00:27:35.801" v="1075" actId="20577"/>
          <ac:spMkLst>
            <pc:docMk/>
            <pc:sldMk cId="3492273316" sldId="280"/>
            <ac:spMk id="2" creationId="{80DF6342-D79F-4EF9-AF53-295742F76987}"/>
          </ac:spMkLst>
        </pc:spChg>
        <pc:picChg chg="add mod">
          <ac:chgData name="Ian Nabney" userId="d6603c99-5c95-4d2b-ba76-fe87db2f29c6" providerId="ADAL" clId="{025CEE1D-A40A-4E42-99B1-351949385AC9}" dt="2021-02-11T00:27:23.071" v="1061" actId="14100"/>
          <ac:picMkLst>
            <pc:docMk/>
            <pc:sldMk cId="3492273316" sldId="280"/>
            <ac:picMk id="7" creationId="{7606DC2D-3601-43BC-B2BB-77DC0D268C17}"/>
          </ac:picMkLst>
        </pc:picChg>
      </pc:sldChg>
      <pc:sldChg chg="addSp modSp new mod modTransition">
        <pc:chgData name="Ian Nabney" userId="d6603c99-5c95-4d2b-ba76-fe87db2f29c6" providerId="ADAL" clId="{025CEE1D-A40A-4E42-99B1-351949385AC9}" dt="2021-02-12T13:53:35.241" v="1811"/>
        <pc:sldMkLst>
          <pc:docMk/>
          <pc:sldMk cId="1528378218" sldId="281"/>
        </pc:sldMkLst>
        <pc:spChg chg="mod">
          <ac:chgData name="Ian Nabney" userId="d6603c99-5c95-4d2b-ba76-fe87db2f29c6" providerId="ADAL" clId="{025CEE1D-A40A-4E42-99B1-351949385AC9}" dt="2021-02-11T00:32:15.302" v="1153" actId="20577"/>
          <ac:spMkLst>
            <pc:docMk/>
            <pc:sldMk cId="1528378218" sldId="281"/>
            <ac:spMk id="2" creationId="{E1D8EA8B-59A8-4B89-8B74-05BD3387AC1C}"/>
          </ac:spMkLst>
        </pc:spChg>
        <pc:spChg chg="add mod">
          <ac:chgData name="Ian Nabney" userId="d6603c99-5c95-4d2b-ba76-fe87db2f29c6" providerId="ADAL" clId="{025CEE1D-A40A-4E42-99B1-351949385AC9}" dt="2021-02-11T00:43:29.555" v="1212" actId="20577"/>
          <ac:spMkLst>
            <pc:docMk/>
            <pc:sldMk cId="1528378218" sldId="281"/>
            <ac:spMk id="6" creationId="{CCE21537-E410-4DB7-A3B2-AA9284F8B219}"/>
          </ac:spMkLst>
        </pc:spChg>
      </pc:sldChg>
      <pc:sldChg chg="addSp modSp new mod modTransition">
        <pc:chgData name="Ian Nabney" userId="d6603c99-5c95-4d2b-ba76-fe87db2f29c6" providerId="ADAL" clId="{025CEE1D-A40A-4E42-99B1-351949385AC9}" dt="2021-02-12T13:53:35.241" v="1811"/>
        <pc:sldMkLst>
          <pc:docMk/>
          <pc:sldMk cId="2045949475" sldId="282"/>
        </pc:sldMkLst>
        <pc:spChg chg="mod">
          <ac:chgData name="Ian Nabney" userId="d6603c99-5c95-4d2b-ba76-fe87db2f29c6" providerId="ADAL" clId="{025CEE1D-A40A-4E42-99B1-351949385AC9}" dt="2021-02-11T00:44:22.159" v="1231" actId="20577"/>
          <ac:spMkLst>
            <pc:docMk/>
            <pc:sldMk cId="2045949475" sldId="282"/>
            <ac:spMk id="2" creationId="{CE4FD879-51A9-479A-865F-21CDE383D285}"/>
          </ac:spMkLst>
        </pc:spChg>
        <pc:picChg chg="add mod">
          <ac:chgData name="Ian Nabney" userId="d6603c99-5c95-4d2b-ba76-fe87db2f29c6" providerId="ADAL" clId="{025CEE1D-A40A-4E42-99B1-351949385AC9}" dt="2021-02-11T00:45:17.553" v="1235" actId="1076"/>
          <ac:picMkLst>
            <pc:docMk/>
            <pc:sldMk cId="2045949475" sldId="282"/>
            <ac:picMk id="7" creationId="{5CC1A779-E1A9-4A08-8E45-BAAB494781BF}"/>
          </ac:picMkLst>
        </pc:picChg>
      </pc:sldChg>
      <pc:sldChg chg="addSp delSp modSp new mod modTransition modNotesTx">
        <pc:chgData name="Ian Nabney" userId="d6603c99-5c95-4d2b-ba76-fe87db2f29c6" providerId="ADAL" clId="{025CEE1D-A40A-4E42-99B1-351949385AC9}" dt="2021-02-12T13:53:35.241" v="1811"/>
        <pc:sldMkLst>
          <pc:docMk/>
          <pc:sldMk cId="1673256001" sldId="283"/>
        </pc:sldMkLst>
        <pc:spChg chg="mod">
          <ac:chgData name="Ian Nabney" userId="d6603c99-5c95-4d2b-ba76-fe87db2f29c6" providerId="ADAL" clId="{025CEE1D-A40A-4E42-99B1-351949385AC9}" dt="2021-02-11T00:46:21.994" v="1261" actId="20577"/>
          <ac:spMkLst>
            <pc:docMk/>
            <pc:sldMk cId="1673256001" sldId="283"/>
            <ac:spMk id="2" creationId="{E561B076-BEFD-43C5-9B49-B8E555ABB851}"/>
          </ac:spMkLst>
        </pc:spChg>
        <pc:spChg chg="add mod">
          <ac:chgData name="Ian Nabney" userId="d6603c99-5c95-4d2b-ba76-fe87db2f29c6" providerId="ADAL" clId="{025CEE1D-A40A-4E42-99B1-351949385AC9}" dt="2021-02-11T01:03:23.889" v="1610" actId="20577"/>
          <ac:spMkLst>
            <pc:docMk/>
            <pc:sldMk cId="1673256001" sldId="283"/>
            <ac:spMk id="9" creationId="{828BD9C4-4588-4742-AE8F-5C19B3A539FB}"/>
          </ac:spMkLst>
        </pc:spChg>
        <pc:picChg chg="add del mod">
          <ac:chgData name="Ian Nabney" userId="d6603c99-5c95-4d2b-ba76-fe87db2f29c6" providerId="ADAL" clId="{025CEE1D-A40A-4E42-99B1-351949385AC9}" dt="2021-02-11T00:48:13.715" v="1264" actId="478"/>
          <ac:picMkLst>
            <pc:docMk/>
            <pc:sldMk cId="1673256001" sldId="283"/>
            <ac:picMk id="6" creationId="{9EAB089B-0899-42E6-8729-79CB07F2CB51}"/>
          </ac:picMkLst>
        </pc:picChg>
        <pc:picChg chg="add mod">
          <ac:chgData name="Ian Nabney" userId="d6603c99-5c95-4d2b-ba76-fe87db2f29c6" providerId="ADAL" clId="{025CEE1D-A40A-4E42-99B1-351949385AC9}" dt="2021-02-11T00:54:56.713" v="1330" actId="1076"/>
          <ac:picMkLst>
            <pc:docMk/>
            <pc:sldMk cId="1673256001" sldId="283"/>
            <ac:picMk id="8" creationId="{08F192DD-F8AB-4AD7-B565-7379164E2606}"/>
          </ac:picMkLst>
        </pc:picChg>
      </pc:sldChg>
      <pc:sldChg chg="addSp modSp new mod modTransition">
        <pc:chgData name="Ian Nabney" userId="d6603c99-5c95-4d2b-ba76-fe87db2f29c6" providerId="ADAL" clId="{025CEE1D-A40A-4E42-99B1-351949385AC9}" dt="2021-02-12T14:25:56.939" v="1993" actId="20577"/>
        <pc:sldMkLst>
          <pc:docMk/>
          <pc:sldMk cId="2072827405" sldId="284"/>
        </pc:sldMkLst>
        <pc:spChg chg="mod">
          <ac:chgData name="Ian Nabney" userId="d6603c99-5c95-4d2b-ba76-fe87db2f29c6" providerId="ADAL" clId="{025CEE1D-A40A-4E42-99B1-351949385AC9}" dt="2021-02-11T00:53:28.054" v="1306" actId="20577"/>
          <ac:spMkLst>
            <pc:docMk/>
            <pc:sldMk cId="2072827405" sldId="284"/>
            <ac:spMk id="2" creationId="{D11E524E-6E97-4221-97CA-71CEC2063FAA}"/>
          </ac:spMkLst>
        </pc:spChg>
        <pc:spChg chg="add mod">
          <ac:chgData name="Ian Nabney" userId="d6603c99-5c95-4d2b-ba76-fe87db2f29c6" providerId="ADAL" clId="{025CEE1D-A40A-4E42-99B1-351949385AC9}" dt="2021-02-12T14:25:56.939" v="1993" actId="20577"/>
          <ac:spMkLst>
            <pc:docMk/>
            <pc:sldMk cId="2072827405" sldId="284"/>
            <ac:spMk id="6" creationId="{9FFB19DB-F64F-4019-9712-3CD2A0AB9641}"/>
          </ac:spMkLst>
        </pc:spChg>
      </pc:sldChg>
      <pc:sldChg chg="addSp modSp new mod modTransition">
        <pc:chgData name="Ian Nabney" userId="d6603c99-5c95-4d2b-ba76-fe87db2f29c6" providerId="ADAL" clId="{025CEE1D-A40A-4E42-99B1-351949385AC9}" dt="2021-02-12T13:53:35.241" v="1811"/>
        <pc:sldMkLst>
          <pc:docMk/>
          <pc:sldMk cId="882229284" sldId="285"/>
        </pc:sldMkLst>
        <pc:spChg chg="mod">
          <ac:chgData name="Ian Nabney" userId="d6603c99-5c95-4d2b-ba76-fe87db2f29c6" providerId="ADAL" clId="{025CEE1D-A40A-4E42-99B1-351949385AC9}" dt="2021-02-11T00:56:50.960" v="1488" actId="20577"/>
          <ac:spMkLst>
            <pc:docMk/>
            <pc:sldMk cId="882229284" sldId="285"/>
            <ac:spMk id="2" creationId="{9FEBDAD5-7E1A-46AA-B3A7-853FA4C12058}"/>
          </ac:spMkLst>
        </pc:spChg>
        <pc:spChg chg="add mod">
          <ac:chgData name="Ian Nabney" userId="d6603c99-5c95-4d2b-ba76-fe87db2f29c6" providerId="ADAL" clId="{025CEE1D-A40A-4E42-99B1-351949385AC9}" dt="2021-02-11T01:00:17.300" v="1522" actId="207"/>
          <ac:spMkLst>
            <pc:docMk/>
            <pc:sldMk cId="882229284" sldId="285"/>
            <ac:spMk id="6" creationId="{E6BFDA05-1636-4C51-9998-D2A35C0C332D}"/>
          </ac:spMkLst>
        </pc:spChg>
      </pc:sldChg>
      <pc:sldChg chg="addSp modSp new mod modTransition">
        <pc:chgData name="Ian Nabney" userId="d6603c99-5c95-4d2b-ba76-fe87db2f29c6" providerId="ADAL" clId="{025CEE1D-A40A-4E42-99B1-351949385AC9}" dt="2021-02-12T13:53:35.241" v="1811"/>
        <pc:sldMkLst>
          <pc:docMk/>
          <pc:sldMk cId="558950667" sldId="286"/>
        </pc:sldMkLst>
        <pc:spChg chg="mod">
          <ac:chgData name="Ian Nabney" userId="d6603c99-5c95-4d2b-ba76-fe87db2f29c6" providerId="ADAL" clId="{025CEE1D-A40A-4E42-99B1-351949385AC9}" dt="2021-02-11T01:01:02.182" v="1531" actId="20577"/>
          <ac:spMkLst>
            <pc:docMk/>
            <pc:sldMk cId="558950667" sldId="286"/>
            <ac:spMk id="2" creationId="{0E9D7931-3D63-419F-A309-7BFC55F2754E}"/>
          </ac:spMkLst>
        </pc:spChg>
        <pc:spChg chg="add mod">
          <ac:chgData name="Ian Nabney" userId="d6603c99-5c95-4d2b-ba76-fe87db2f29c6" providerId="ADAL" clId="{025CEE1D-A40A-4E42-99B1-351949385AC9}" dt="2021-02-11T01:06:11.174" v="1644" actId="20577"/>
          <ac:spMkLst>
            <pc:docMk/>
            <pc:sldMk cId="558950667" sldId="286"/>
            <ac:spMk id="6" creationId="{9722DE3F-76E4-46B5-A21B-2B38438FC6AA}"/>
          </ac:spMkLst>
        </pc:spChg>
      </pc:sldChg>
      <pc:sldChg chg="addSp modSp new mod modTransition">
        <pc:chgData name="Ian Nabney" userId="d6603c99-5c95-4d2b-ba76-fe87db2f29c6" providerId="ADAL" clId="{025CEE1D-A40A-4E42-99B1-351949385AC9}" dt="2021-02-12T13:53:35.241" v="1811"/>
        <pc:sldMkLst>
          <pc:docMk/>
          <pc:sldMk cId="3815368833" sldId="287"/>
        </pc:sldMkLst>
        <pc:spChg chg="mod">
          <ac:chgData name="Ian Nabney" userId="d6603c99-5c95-4d2b-ba76-fe87db2f29c6" providerId="ADAL" clId="{025CEE1D-A40A-4E42-99B1-351949385AC9}" dt="2021-02-11T01:08:25.559" v="1655" actId="20577"/>
          <ac:spMkLst>
            <pc:docMk/>
            <pc:sldMk cId="3815368833" sldId="287"/>
            <ac:spMk id="2" creationId="{9C2547AC-CF65-4EB8-BC0D-360E235C751E}"/>
          </ac:spMkLst>
        </pc:spChg>
        <pc:spChg chg="add mod">
          <ac:chgData name="Ian Nabney" userId="d6603c99-5c95-4d2b-ba76-fe87db2f29c6" providerId="ADAL" clId="{025CEE1D-A40A-4E42-99B1-351949385AC9}" dt="2021-02-11T01:12:20.307" v="1737" actId="20577"/>
          <ac:spMkLst>
            <pc:docMk/>
            <pc:sldMk cId="3815368833" sldId="287"/>
            <ac:spMk id="6" creationId="{E06F28F9-AEDF-420E-8CC9-35E4996F39AB}"/>
          </ac:spMkLst>
        </pc:spChg>
      </pc:sldChg>
      <pc:sldChg chg="addSp modSp new mod modTransition">
        <pc:chgData name="Ian Nabney" userId="d6603c99-5c95-4d2b-ba76-fe87db2f29c6" providerId="ADAL" clId="{025CEE1D-A40A-4E42-99B1-351949385AC9}" dt="2021-02-12T13:53:35.241" v="1811"/>
        <pc:sldMkLst>
          <pc:docMk/>
          <pc:sldMk cId="1866760461" sldId="288"/>
        </pc:sldMkLst>
        <pc:spChg chg="mod">
          <ac:chgData name="Ian Nabney" userId="d6603c99-5c95-4d2b-ba76-fe87db2f29c6" providerId="ADAL" clId="{025CEE1D-A40A-4E42-99B1-351949385AC9}" dt="2021-02-12T00:21:06.939" v="1766" actId="20577"/>
          <ac:spMkLst>
            <pc:docMk/>
            <pc:sldMk cId="1866760461" sldId="288"/>
            <ac:spMk id="2" creationId="{0EE08AFB-0A2D-4C05-9960-6FA27D726BAB}"/>
          </ac:spMkLst>
        </pc:spChg>
        <pc:picChg chg="add mod">
          <ac:chgData name="Ian Nabney" userId="d6603c99-5c95-4d2b-ba76-fe87db2f29c6" providerId="ADAL" clId="{025CEE1D-A40A-4E42-99B1-351949385AC9}" dt="2021-02-12T00:20:59.672" v="1743" actId="1076"/>
          <ac:picMkLst>
            <pc:docMk/>
            <pc:sldMk cId="1866760461" sldId="288"/>
            <ac:picMk id="1026" creationId="{566AE922-1273-41BC-A7C6-50D7DE129CD7}"/>
          </ac:picMkLst>
        </pc:picChg>
      </pc:sldChg>
      <pc:sldChg chg="del">
        <pc:chgData name="Ian Nabney" userId="d6603c99-5c95-4d2b-ba76-fe87db2f29c6" providerId="ADAL" clId="{025CEE1D-A40A-4E42-99B1-351949385AC9}" dt="2021-02-09T02:03:02.414" v="20" actId="47"/>
        <pc:sldMkLst>
          <pc:docMk/>
          <pc:sldMk cId="720595887" sldId="289"/>
        </pc:sldMkLst>
      </pc:sldChg>
      <pc:sldChg chg="del">
        <pc:chgData name="Ian Nabney" userId="d6603c99-5c95-4d2b-ba76-fe87db2f29c6" providerId="ADAL" clId="{025CEE1D-A40A-4E42-99B1-351949385AC9}" dt="2021-02-09T02:03:02.414" v="20" actId="47"/>
        <pc:sldMkLst>
          <pc:docMk/>
          <pc:sldMk cId="4237289446" sldId="290"/>
        </pc:sldMkLst>
      </pc:sldChg>
      <pc:sldChg chg="addSp modSp mod">
        <pc:chgData name="Ian Nabney" userId="d6603c99-5c95-4d2b-ba76-fe87db2f29c6" providerId="ADAL" clId="{025CEE1D-A40A-4E42-99B1-351949385AC9}" dt="2021-02-12T14:22:19.550" v="1920" actId="20577"/>
        <pc:sldMkLst>
          <pc:docMk/>
          <pc:sldMk cId="290061674" sldId="291"/>
        </pc:sldMkLst>
        <pc:spChg chg="mod">
          <ac:chgData name="Ian Nabney" userId="d6603c99-5c95-4d2b-ba76-fe87db2f29c6" providerId="ADAL" clId="{025CEE1D-A40A-4E42-99B1-351949385AC9}" dt="2021-02-12T14:22:19.550" v="1920" actId="20577"/>
          <ac:spMkLst>
            <pc:docMk/>
            <pc:sldMk cId="290061674" sldId="291"/>
            <ac:spMk id="2" creationId="{C2286A61-3838-42B4-9F8E-6D1130C7ABF0}"/>
          </ac:spMkLst>
        </pc:spChg>
        <pc:spChg chg="add mod">
          <ac:chgData name="Ian Nabney" userId="d6603c99-5c95-4d2b-ba76-fe87db2f29c6" providerId="ADAL" clId="{025CEE1D-A40A-4E42-99B1-351949385AC9}" dt="2021-02-12T14:03:24.051" v="1913" actId="207"/>
          <ac:spMkLst>
            <pc:docMk/>
            <pc:sldMk cId="290061674" sldId="291"/>
            <ac:spMk id="8" creationId="{73A28750-617E-4EE3-95F2-B262C84D6EDD}"/>
          </ac:spMkLst>
        </pc:spChg>
        <pc:picChg chg="mod">
          <ac:chgData name="Ian Nabney" userId="d6603c99-5c95-4d2b-ba76-fe87db2f29c6" providerId="ADAL" clId="{025CEE1D-A40A-4E42-99B1-351949385AC9}" dt="2021-02-12T14:02:44.981" v="1814" actId="1076"/>
          <ac:picMkLst>
            <pc:docMk/>
            <pc:sldMk cId="290061674" sldId="291"/>
            <ac:picMk id="7" creationId="{AAF7A74C-78BF-4CC6-8054-4991FB3DF5FE}"/>
          </ac:picMkLst>
        </pc:picChg>
      </pc:sldChg>
      <pc:sldChg chg="del">
        <pc:chgData name="Ian Nabney" userId="d6603c99-5c95-4d2b-ba76-fe87db2f29c6" providerId="ADAL" clId="{025CEE1D-A40A-4E42-99B1-351949385AC9}" dt="2021-02-09T02:03:02.414" v="20" actId="47"/>
        <pc:sldMkLst>
          <pc:docMk/>
          <pc:sldMk cId="1294895777" sldId="291"/>
        </pc:sldMkLst>
      </pc:sldChg>
      <pc:sldChg chg="del">
        <pc:chgData name="Ian Nabney" userId="d6603c99-5c95-4d2b-ba76-fe87db2f29c6" providerId="ADAL" clId="{025CEE1D-A40A-4E42-99B1-351949385AC9}" dt="2021-02-09T02:03:02.414" v="20" actId="47"/>
        <pc:sldMkLst>
          <pc:docMk/>
          <pc:sldMk cId="824091130" sldId="292"/>
        </pc:sldMkLst>
      </pc:sldChg>
      <pc:sldChg chg="addSp modSp new mod modTransition">
        <pc:chgData name="Ian Nabney" userId="d6603c99-5c95-4d2b-ba76-fe87db2f29c6" providerId="ADAL" clId="{025CEE1D-A40A-4E42-99B1-351949385AC9}" dt="2021-02-12T14:28:33.023" v="2013"/>
        <pc:sldMkLst>
          <pc:docMk/>
          <pc:sldMk cId="1572056402" sldId="292"/>
        </pc:sldMkLst>
        <pc:spChg chg="mod">
          <ac:chgData name="Ian Nabney" userId="d6603c99-5c95-4d2b-ba76-fe87db2f29c6" providerId="ADAL" clId="{025CEE1D-A40A-4E42-99B1-351949385AC9}" dt="2021-02-12T14:27:15.824" v="2003" actId="20577"/>
          <ac:spMkLst>
            <pc:docMk/>
            <pc:sldMk cId="1572056402" sldId="292"/>
            <ac:spMk id="2" creationId="{7F7BA096-30F9-4BF9-AE1B-3DD96225CB74}"/>
          </ac:spMkLst>
        </pc:spChg>
        <pc:graphicFrameChg chg="add mod modGraphic">
          <ac:chgData name="Ian Nabney" userId="d6603c99-5c95-4d2b-ba76-fe87db2f29c6" providerId="ADAL" clId="{025CEE1D-A40A-4E42-99B1-351949385AC9}" dt="2021-02-12T14:28:21.263" v="2012" actId="255"/>
          <ac:graphicFrameMkLst>
            <pc:docMk/>
            <pc:sldMk cId="1572056402" sldId="292"/>
            <ac:graphicFrameMk id="6" creationId="{57606584-1EB9-4EC1-BD71-DAC36D9DE9CE}"/>
          </ac:graphicFrameMkLst>
        </pc:graphicFrameChg>
      </pc:sldChg>
      <pc:sldChg chg="del">
        <pc:chgData name="Ian Nabney" userId="d6603c99-5c95-4d2b-ba76-fe87db2f29c6" providerId="ADAL" clId="{025CEE1D-A40A-4E42-99B1-351949385AC9}" dt="2021-02-09T02:03:02.414" v="20" actId="47"/>
        <pc:sldMkLst>
          <pc:docMk/>
          <pc:sldMk cId="2431822236" sldId="293"/>
        </pc:sldMkLst>
      </pc:sldChg>
      <pc:sldChg chg="del">
        <pc:chgData name="Ian Nabney" userId="d6603c99-5c95-4d2b-ba76-fe87db2f29c6" providerId="ADAL" clId="{025CEE1D-A40A-4E42-99B1-351949385AC9}" dt="2021-02-09T02:03:02.414" v="20" actId="47"/>
        <pc:sldMkLst>
          <pc:docMk/>
          <pc:sldMk cId="92613839" sldId="294"/>
        </pc:sldMkLst>
      </pc:sldChg>
      <pc:sldChg chg="del">
        <pc:chgData name="Ian Nabney" userId="d6603c99-5c95-4d2b-ba76-fe87db2f29c6" providerId="ADAL" clId="{025CEE1D-A40A-4E42-99B1-351949385AC9}" dt="2021-02-09T02:03:02.414" v="20" actId="47"/>
        <pc:sldMkLst>
          <pc:docMk/>
          <pc:sldMk cId="190260176" sldId="295"/>
        </pc:sldMkLst>
      </pc:sldChg>
      <pc:sldChg chg="del">
        <pc:chgData name="Ian Nabney" userId="d6603c99-5c95-4d2b-ba76-fe87db2f29c6" providerId="ADAL" clId="{025CEE1D-A40A-4E42-99B1-351949385AC9}" dt="2021-02-09T02:03:02.414" v="20" actId="47"/>
        <pc:sldMkLst>
          <pc:docMk/>
          <pc:sldMk cId="4004696963" sldId="296"/>
        </pc:sldMkLst>
      </pc:sldChg>
      <pc:sldChg chg="del">
        <pc:chgData name="Ian Nabney" userId="d6603c99-5c95-4d2b-ba76-fe87db2f29c6" providerId="ADAL" clId="{025CEE1D-A40A-4E42-99B1-351949385AC9}" dt="2021-02-09T02:03:02.414" v="20" actId="47"/>
        <pc:sldMkLst>
          <pc:docMk/>
          <pc:sldMk cId="2621091114" sldId="297"/>
        </pc:sldMkLst>
      </pc:sldChg>
      <pc:sldChg chg="del">
        <pc:chgData name="Ian Nabney" userId="d6603c99-5c95-4d2b-ba76-fe87db2f29c6" providerId="ADAL" clId="{025CEE1D-A40A-4E42-99B1-351949385AC9}" dt="2021-02-09T02:03:02.414" v="20" actId="47"/>
        <pc:sldMkLst>
          <pc:docMk/>
          <pc:sldMk cId="1088836683" sldId="298"/>
        </pc:sldMkLst>
      </pc:sldChg>
      <pc:sldChg chg="del">
        <pc:chgData name="Ian Nabney" userId="d6603c99-5c95-4d2b-ba76-fe87db2f29c6" providerId="ADAL" clId="{025CEE1D-A40A-4E42-99B1-351949385AC9}" dt="2021-02-09T02:03:02.414" v="20" actId="47"/>
        <pc:sldMkLst>
          <pc:docMk/>
          <pc:sldMk cId="933627576" sldId="299"/>
        </pc:sldMkLst>
      </pc:sldChg>
      <pc:sldChg chg="del">
        <pc:chgData name="Ian Nabney" userId="d6603c99-5c95-4d2b-ba76-fe87db2f29c6" providerId="ADAL" clId="{025CEE1D-A40A-4E42-99B1-351949385AC9}" dt="2021-02-09T02:03:02.414" v="20" actId="47"/>
        <pc:sldMkLst>
          <pc:docMk/>
          <pc:sldMk cId="3668217247" sldId="300"/>
        </pc:sldMkLst>
      </pc:sldChg>
      <pc:sldChg chg="del">
        <pc:chgData name="Ian Nabney" userId="d6603c99-5c95-4d2b-ba76-fe87db2f29c6" providerId="ADAL" clId="{025CEE1D-A40A-4E42-99B1-351949385AC9}" dt="2021-02-09T02:03:02.414" v="20" actId="47"/>
        <pc:sldMkLst>
          <pc:docMk/>
          <pc:sldMk cId="2904356632" sldId="301"/>
        </pc:sldMkLst>
      </pc:sldChg>
      <pc:sldChg chg="del">
        <pc:chgData name="Ian Nabney" userId="d6603c99-5c95-4d2b-ba76-fe87db2f29c6" providerId="ADAL" clId="{025CEE1D-A40A-4E42-99B1-351949385AC9}" dt="2021-02-09T02:03:02.414" v="20" actId="47"/>
        <pc:sldMkLst>
          <pc:docMk/>
          <pc:sldMk cId="490021754" sldId="302"/>
        </pc:sldMkLst>
      </pc:sldChg>
      <pc:sldChg chg="del">
        <pc:chgData name="Ian Nabney" userId="d6603c99-5c95-4d2b-ba76-fe87db2f29c6" providerId="ADAL" clId="{025CEE1D-A40A-4E42-99B1-351949385AC9}" dt="2021-02-09T02:03:02.414" v="20" actId="47"/>
        <pc:sldMkLst>
          <pc:docMk/>
          <pc:sldMk cId="796334900" sldId="303"/>
        </pc:sldMkLst>
      </pc:sldChg>
      <pc:sldChg chg="del">
        <pc:chgData name="Ian Nabney" userId="d6603c99-5c95-4d2b-ba76-fe87db2f29c6" providerId="ADAL" clId="{025CEE1D-A40A-4E42-99B1-351949385AC9}" dt="2021-02-09T02:03:02.414" v="20" actId="47"/>
        <pc:sldMkLst>
          <pc:docMk/>
          <pc:sldMk cId="339783814" sldId="304"/>
        </pc:sldMkLst>
      </pc:sldChg>
    </pc:docChg>
  </pc:docChgLst>
  <pc:docChgLst>
    <pc:chgData name="Ian Nabney" userId="d6603c99-5c95-4d2b-ba76-fe87db2f29c6" providerId="ADAL" clId="{4FBB9337-A7B3-4925-97FF-6D201E29B632}"/>
    <pc:docChg chg="undo custSel addSld delSld modSld sldOrd">
      <pc:chgData name="Ian Nabney" userId="d6603c99-5c95-4d2b-ba76-fe87db2f29c6" providerId="ADAL" clId="{4FBB9337-A7B3-4925-97FF-6D201E29B632}" dt="2021-02-14T17:13:21.724" v="3985"/>
      <pc:docMkLst>
        <pc:docMk/>
      </pc:docMkLst>
      <pc:sldChg chg="modSp mod">
        <pc:chgData name="Ian Nabney" userId="d6603c99-5c95-4d2b-ba76-fe87db2f29c6" providerId="ADAL" clId="{4FBB9337-A7B3-4925-97FF-6D201E29B632}" dt="2021-02-12T14:48:13.061" v="15" actId="20577"/>
        <pc:sldMkLst>
          <pc:docMk/>
          <pc:sldMk cId="0" sldId="256"/>
        </pc:sldMkLst>
        <pc:spChg chg="mod">
          <ac:chgData name="Ian Nabney" userId="d6603c99-5c95-4d2b-ba76-fe87db2f29c6" providerId="ADAL" clId="{4FBB9337-A7B3-4925-97FF-6D201E29B632}" dt="2021-02-12T14:48:13.061" v="15" actId="20577"/>
          <ac:spMkLst>
            <pc:docMk/>
            <pc:sldMk cId="0" sldId="256"/>
            <ac:spMk id="30722" creationId="{1EFC9091-8354-444B-BB79-2B3E0582CEE3}"/>
          </ac:spMkLst>
        </pc:spChg>
      </pc:sldChg>
      <pc:sldChg chg="modSp mod">
        <pc:chgData name="Ian Nabney" userId="d6603c99-5c95-4d2b-ba76-fe87db2f29c6" providerId="ADAL" clId="{4FBB9337-A7B3-4925-97FF-6D201E29B632}" dt="2021-02-13T09:49:18.926" v="278" actId="20577"/>
        <pc:sldMkLst>
          <pc:docMk/>
          <pc:sldMk cId="0" sldId="276"/>
        </pc:sldMkLst>
        <pc:spChg chg="mod">
          <ac:chgData name="Ian Nabney" userId="d6603c99-5c95-4d2b-ba76-fe87db2f29c6" providerId="ADAL" clId="{4FBB9337-A7B3-4925-97FF-6D201E29B632}" dt="2021-02-13T09:49:18.926" v="278" actId="20577"/>
          <ac:spMkLst>
            <pc:docMk/>
            <pc:sldMk cId="0" sldId="276"/>
            <ac:spMk id="32771" creationId="{8674BF37-E827-4547-8249-5CE423AC6A24}"/>
          </ac:spMkLst>
        </pc:spChg>
      </pc:sldChg>
      <pc:sldChg chg="addSp modSp new mod modTransition">
        <pc:chgData name="Ian Nabney" userId="d6603c99-5c95-4d2b-ba76-fe87db2f29c6" providerId="ADAL" clId="{4FBB9337-A7B3-4925-97FF-6D201E29B632}" dt="2021-02-14T17:13:21.724" v="3985"/>
        <pc:sldMkLst>
          <pc:docMk/>
          <pc:sldMk cId="2462739281" sldId="277"/>
        </pc:sldMkLst>
        <pc:spChg chg="mod">
          <ac:chgData name="Ian Nabney" userId="d6603c99-5c95-4d2b-ba76-fe87db2f29c6" providerId="ADAL" clId="{4FBB9337-A7B3-4925-97FF-6D201E29B632}" dt="2021-02-12T14:54:05.397" v="255" actId="20577"/>
          <ac:spMkLst>
            <pc:docMk/>
            <pc:sldMk cId="2462739281" sldId="277"/>
            <ac:spMk id="2" creationId="{CFD768B6-1132-4AB2-922D-A259F17721DC}"/>
          </ac:spMkLst>
        </pc:spChg>
        <pc:picChg chg="add mod">
          <ac:chgData name="Ian Nabney" userId="d6603c99-5c95-4d2b-ba76-fe87db2f29c6" providerId="ADAL" clId="{4FBB9337-A7B3-4925-97FF-6D201E29B632}" dt="2021-02-12T14:53:52.464" v="214" actId="14100"/>
          <ac:picMkLst>
            <pc:docMk/>
            <pc:sldMk cId="2462739281" sldId="277"/>
            <ac:picMk id="6" creationId="{17A13B1B-DA09-4B9A-BC0B-9E67FC08F145}"/>
          </ac:picMkLst>
        </pc:picChg>
      </pc:sldChg>
      <pc:sldChg chg="del">
        <pc:chgData name="Ian Nabney" userId="d6603c99-5c95-4d2b-ba76-fe87db2f29c6" providerId="ADAL" clId="{4FBB9337-A7B3-4925-97FF-6D201E29B632}" dt="2021-02-12T14:50:10.304" v="210" actId="47"/>
        <pc:sldMkLst>
          <pc:docMk/>
          <pc:sldMk cId="3188722790" sldId="277"/>
        </pc:sldMkLst>
      </pc:sldChg>
      <pc:sldChg chg="addSp modSp new mod modTransition">
        <pc:chgData name="Ian Nabney" userId="d6603c99-5c95-4d2b-ba76-fe87db2f29c6" providerId="ADAL" clId="{4FBB9337-A7B3-4925-97FF-6D201E29B632}" dt="2021-02-14T17:13:21.724" v="3985"/>
        <pc:sldMkLst>
          <pc:docMk/>
          <pc:sldMk cId="3332262627" sldId="278"/>
        </pc:sldMkLst>
        <pc:spChg chg="mod">
          <ac:chgData name="Ian Nabney" userId="d6603c99-5c95-4d2b-ba76-fe87db2f29c6" providerId="ADAL" clId="{4FBB9337-A7B3-4925-97FF-6D201E29B632}" dt="2021-02-13T10:02:09.561" v="335" actId="20577"/>
          <ac:spMkLst>
            <pc:docMk/>
            <pc:sldMk cId="3332262627" sldId="278"/>
            <ac:spMk id="2" creationId="{979A99ED-36EA-4153-A3F5-2AB64001F978}"/>
          </ac:spMkLst>
        </pc:spChg>
        <pc:spChg chg="add mod">
          <ac:chgData name="Ian Nabney" userId="d6603c99-5c95-4d2b-ba76-fe87db2f29c6" providerId="ADAL" clId="{4FBB9337-A7B3-4925-97FF-6D201E29B632}" dt="2021-02-13T10:05:07.030" v="374" actId="20577"/>
          <ac:spMkLst>
            <pc:docMk/>
            <pc:sldMk cId="3332262627" sldId="278"/>
            <ac:spMk id="6" creationId="{451C27E0-3D23-4F3B-96BB-A1D3DC9DCB24}"/>
          </ac:spMkLst>
        </pc:spChg>
      </pc:sldChg>
      <pc:sldChg chg="del">
        <pc:chgData name="Ian Nabney" userId="d6603c99-5c95-4d2b-ba76-fe87db2f29c6" providerId="ADAL" clId="{4FBB9337-A7B3-4925-97FF-6D201E29B632}" dt="2021-02-12T14:50:10.304" v="210" actId="47"/>
        <pc:sldMkLst>
          <pc:docMk/>
          <pc:sldMk cId="4194491560" sldId="278"/>
        </pc:sldMkLst>
      </pc:sldChg>
      <pc:sldChg chg="del">
        <pc:chgData name="Ian Nabney" userId="d6603c99-5c95-4d2b-ba76-fe87db2f29c6" providerId="ADAL" clId="{4FBB9337-A7B3-4925-97FF-6D201E29B632}" dt="2021-02-12T14:50:10.304" v="210" actId="47"/>
        <pc:sldMkLst>
          <pc:docMk/>
          <pc:sldMk cId="2745872460" sldId="279"/>
        </pc:sldMkLst>
      </pc:sldChg>
      <pc:sldChg chg="addSp modSp new mod modTransition">
        <pc:chgData name="Ian Nabney" userId="d6603c99-5c95-4d2b-ba76-fe87db2f29c6" providerId="ADAL" clId="{4FBB9337-A7B3-4925-97FF-6D201E29B632}" dt="2021-02-14T17:13:21.724" v="3985"/>
        <pc:sldMkLst>
          <pc:docMk/>
          <pc:sldMk cId="3211899754" sldId="279"/>
        </pc:sldMkLst>
        <pc:spChg chg="mod">
          <ac:chgData name="Ian Nabney" userId="d6603c99-5c95-4d2b-ba76-fe87db2f29c6" providerId="ADAL" clId="{4FBB9337-A7B3-4925-97FF-6D201E29B632}" dt="2021-02-13T10:09:42.328" v="393" actId="20577"/>
          <ac:spMkLst>
            <pc:docMk/>
            <pc:sldMk cId="3211899754" sldId="279"/>
            <ac:spMk id="2" creationId="{3D0E091F-96D0-4366-95A3-5EC0233B848A}"/>
          </ac:spMkLst>
        </pc:spChg>
        <pc:spChg chg="add mod">
          <ac:chgData name="Ian Nabney" userId="d6603c99-5c95-4d2b-ba76-fe87db2f29c6" providerId="ADAL" clId="{4FBB9337-A7B3-4925-97FF-6D201E29B632}" dt="2021-02-13T10:41:36.609" v="729" actId="21"/>
          <ac:spMkLst>
            <pc:docMk/>
            <pc:sldMk cId="3211899754" sldId="279"/>
            <ac:spMk id="6" creationId="{1FDC695D-6311-4D86-95A5-1D2B341D4D05}"/>
          </ac:spMkLst>
        </pc:spChg>
      </pc:sldChg>
      <pc:sldChg chg="addSp delSp modSp new mod modTransition">
        <pc:chgData name="Ian Nabney" userId="d6603c99-5c95-4d2b-ba76-fe87db2f29c6" providerId="ADAL" clId="{4FBB9337-A7B3-4925-97FF-6D201E29B632}" dt="2021-02-14T17:13:21.724" v="3985"/>
        <pc:sldMkLst>
          <pc:docMk/>
          <pc:sldMk cId="122012374" sldId="280"/>
        </pc:sldMkLst>
        <pc:spChg chg="mod">
          <ac:chgData name="Ian Nabney" userId="d6603c99-5c95-4d2b-ba76-fe87db2f29c6" providerId="ADAL" clId="{4FBB9337-A7B3-4925-97FF-6D201E29B632}" dt="2021-02-13T10:10:05.310" v="426" actId="20577"/>
          <ac:spMkLst>
            <pc:docMk/>
            <pc:sldMk cId="122012374" sldId="280"/>
            <ac:spMk id="2" creationId="{AC950EAB-CC57-41ED-A192-C4A44B9A7031}"/>
          </ac:spMkLst>
        </pc:spChg>
        <pc:spChg chg="add mod">
          <ac:chgData name="Ian Nabney" userId="d6603c99-5c95-4d2b-ba76-fe87db2f29c6" providerId="ADAL" clId="{4FBB9337-A7B3-4925-97FF-6D201E29B632}" dt="2021-02-13T15:10:47.095" v="1146" actId="255"/>
          <ac:spMkLst>
            <pc:docMk/>
            <pc:sldMk cId="122012374" sldId="280"/>
            <ac:spMk id="7" creationId="{8C5AE5B1-20D1-426C-A0DD-ECFC99D844EF}"/>
          </ac:spMkLst>
        </pc:spChg>
        <pc:spChg chg="add del mod">
          <ac:chgData name="Ian Nabney" userId="d6603c99-5c95-4d2b-ba76-fe87db2f29c6" providerId="ADAL" clId="{4FBB9337-A7B3-4925-97FF-6D201E29B632}" dt="2021-02-13T14:59:31.440" v="837" actId="21"/>
          <ac:spMkLst>
            <pc:docMk/>
            <pc:sldMk cId="122012374" sldId="280"/>
            <ac:spMk id="8" creationId="{0C2E76FD-0904-495F-AC3F-4230533E84CA}"/>
          </ac:spMkLst>
        </pc:spChg>
        <pc:picChg chg="add mod">
          <ac:chgData name="Ian Nabney" userId="d6603c99-5c95-4d2b-ba76-fe87db2f29c6" providerId="ADAL" clId="{4FBB9337-A7B3-4925-97FF-6D201E29B632}" dt="2021-02-13T14:59:38.018" v="839" actId="14100"/>
          <ac:picMkLst>
            <pc:docMk/>
            <pc:sldMk cId="122012374" sldId="280"/>
            <ac:picMk id="6" creationId="{A468A446-E21B-4613-826A-EA27B6B54BA3}"/>
          </ac:picMkLst>
        </pc:picChg>
      </pc:sldChg>
      <pc:sldChg chg="del">
        <pc:chgData name="Ian Nabney" userId="d6603c99-5c95-4d2b-ba76-fe87db2f29c6" providerId="ADAL" clId="{4FBB9337-A7B3-4925-97FF-6D201E29B632}" dt="2021-02-12T14:50:10.304" v="210" actId="47"/>
        <pc:sldMkLst>
          <pc:docMk/>
          <pc:sldMk cId="3492273316" sldId="280"/>
        </pc:sldMkLst>
      </pc:sldChg>
      <pc:sldChg chg="addSp modSp new mod modTransition">
        <pc:chgData name="Ian Nabney" userId="d6603c99-5c95-4d2b-ba76-fe87db2f29c6" providerId="ADAL" clId="{4FBB9337-A7B3-4925-97FF-6D201E29B632}" dt="2021-02-14T17:13:21.724" v="3985"/>
        <pc:sldMkLst>
          <pc:docMk/>
          <pc:sldMk cId="79106315" sldId="281"/>
        </pc:sldMkLst>
        <pc:spChg chg="mod">
          <ac:chgData name="Ian Nabney" userId="d6603c99-5c95-4d2b-ba76-fe87db2f29c6" providerId="ADAL" clId="{4FBB9337-A7B3-4925-97FF-6D201E29B632}" dt="2021-02-13T10:12:04.333" v="462" actId="20577"/>
          <ac:spMkLst>
            <pc:docMk/>
            <pc:sldMk cId="79106315" sldId="281"/>
            <ac:spMk id="2" creationId="{3BA7340A-BBA7-4D50-92E5-BE135AA70CB1}"/>
          </ac:spMkLst>
        </pc:spChg>
        <pc:spChg chg="add mod">
          <ac:chgData name="Ian Nabney" userId="d6603c99-5c95-4d2b-ba76-fe87db2f29c6" providerId="ADAL" clId="{4FBB9337-A7B3-4925-97FF-6D201E29B632}" dt="2021-02-13T15:25:43.876" v="1687" actId="20577"/>
          <ac:spMkLst>
            <pc:docMk/>
            <pc:sldMk cId="79106315" sldId="281"/>
            <ac:spMk id="6" creationId="{673137A1-C96E-40A6-8AB9-7031AF3865D3}"/>
          </ac:spMkLst>
        </pc:spChg>
        <pc:picChg chg="add mod modCrop">
          <ac:chgData name="Ian Nabney" userId="d6603c99-5c95-4d2b-ba76-fe87db2f29c6" providerId="ADAL" clId="{4FBB9337-A7B3-4925-97FF-6D201E29B632}" dt="2021-02-13T15:25:20.098" v="1634" actId="14100"/>
          <ac:picMkLst>
            <pc:docMk/>
            <pc:sldMk cId="79106315" sldId="281"/>
            <ac:picMk id="7" creationId="{BF606426-EBF1-4CA3-ACEC-C82779A44B9D}"/>
          </ac:picMkLst>
        </pc:picChg>
      </pc:sldChg>
      <pc:sldChg chg="del">
        <pc:chgData name="Ian Nabney" userId="d6603c99-5c95-4d2b-ba76-fe87db2f29c6" providerId="ADAL" clId="{4FBB9337-A7B3-4925-97FF-6D201E29B632}" dt="2021-02-12T14:50:10.304" v="210" actId="47"/>
        <pc:sldMkLst>
          <pc:docMk/>
          <pc:sldMk cId="1528378218" sldId="281"/>
        </pc:sldMkLst>
      </pc:sldChg>
      <pc:sldChg chg="addSp modSp new mod modTransition">
        <pc:chgData name="Ian Nabney" userId="d6603c99-5c95-4d2b-ba76-fe87db2f29c6" providerId="ADAL" clId="{4FBB9337-A7B3-4925-97FF-6D201E29B632}" dt="2021-02-14T17:13:21.724" v="3985"/>
        <pc:sldMkLst>
          <pc:docMk/>
          <pc:sldMk cId="278062578" sldId="282"/>
        </pc:sldMkLst>
        <pc:spChg chg="mod">
          <ac:chgData name="Ian Nabney" userId="d6603c99-5c95-4d2b-ba76-fe87db2f29c6" providerId="ADAL" clId="{4FBB9337-A7B3-4925-97FF-6D201E29B632}" dt="2021-02-13T10:12:14.588" v="481" actId="20577"/>
          <ac:spMkLst>
            <pc:docMk/>
            <pc:sldMk cId="278062578" sldId="282"/>
            <ac:spMk id="2" creationId="{DFDF0E0B-2565-4AF0-84AA-D33EDB4AA7E2}"/>
          </ac:spMkLst>
        </pc:spChg>
        <pc:spChg chg="add mod">
          <ac:chgData name="Ian Nabney" userId="d6603c99-5c95-4d2b-ba76-fe87db2f29c6" providerId="ADAL" clId="{4FBB9337-A7B3-4925-97FF-6D201E29B632}" dt="2021-02-13T15:43:14.042" v="2234" actId="20577"/>
          <ac:spMkLst>
            <pc:docMk/>
            <pc:sldMk cId="278062578" sldId="282"/>
            <ac:spMk id="7" creationId="{EEC18FE1-C111-4235-8DD7-EAD8BD6E09E1}"/>
          </ac:spMkLst>
        </pc:spChg>
        <pc:picChg chg="add mod modCrop">
          <ac:chgData name="Ian Nabney" userId="d6603c99-5c95-4d2b-ba76-fe87db2f29c6" providerId="ADAL" clId="{4FBB9337-A7B3-4925-97FF-6D201E29B632}" dt="2021-02-13T15:44:33.722" v="2235" actId="1076"/>
          <ac:picMkLst>
            <pc:docMk/>
            <pc:sldMk cId="278062578" sldId="282"/>
            <ac:picMk id="6" creationId="{C751C6E6-2DD4-4CAB-9B29-114A19BCA2D5}"/>
          </ac:picMkLst>
        </pc:picChg>
      </pc:sldChg>
      <pc:sldChg chg="del">
        <pc:chgData name="Ian Nabney" userId="d6603c99-5c95-4d2b-ba76-fe87db2f29c6" providerId="ADAL" clId="{4FBB9337-A7B3-4925-97FF-6D201E29B632}" dt="2021-02-12T14:50:10.304" v="210" actId="47"/>
        <pc:sldMkLst>
          <pc:docMk/>
          <pc:sldMk cId="2045949475" sldId="282"/>
        </pc:sldMkLst>
      </pc:sldChg>
      <pc:sldChg chg="addSp modSp new mod modTransition">
        <pc:chgData name="Ian Nabney" userId="d6603c99-5c95-4d2b-ba76-fe87db2f29c6" providerId="ADAL" clId="{4FBB9337-A7B3-4925-97FF-6D201E29B632}" dt="2021-02-14T17:13:21.724" v="3985"/>
        <pc:sldMkLst>
          <pc:docMk/>
          <pc:sldMk cId="1644431879" sldId="283"/>
        </pc:sldMkLst>
        <pc:spChg chg="mod">
          <ac:chgData name="Ian Nabney" userId="d6603c99-5c95-4d2b-ba76-fe87db2f29c6" providerId="ADAL" clId="{4FBB9337-A7B3-4925-97FF-6D201E29B632}" dt="2021-02-13T15:49:40.923" v="2260" actId="20577"/>
          <ac:spMkLst>
            <pc:docMk/>
            <pc:sldMk cId="1644431879" sldId="283"/>
            <ac:spMk id="2" creationId="{B7F2129D-2921-41A0-984E-56A9A686340C}"/>
          </ac:spMkLst>
        </pc:spChg>
        <pc:spChg chg="add mod">
          <ac:chgData name="Ian Nabney" userId="d6603c99-5c95-4d2b-ba76-fe87db2f29c6" providerId="ADAL" clId="{4FBB9337-A7B3-4925-97FF-6D201E29B632}" dt="2021-02-13T15:50:52.244" v="2271" actId="20577"/>
          <ac:spMkLst>
            <pc:docMk/>
            <pc:sldMk cId="1644431879" sldId="283"/>
            <ac:spMk id="6" creationId="{F5F70BD8-6C5E-41BF-9CA8-7C48F862F6DC}"/>
          </ac:spMkLst>
        </pc:spChg>
        <pc:picChg chg="add mod modCrop">
          <ac:chgData name="Ian Nabney" userId="d6603c99-5c95-4d2b-ba76-fe87db2f29c6" providerId="ADAL" clId="{4FBB9337-A7B3-4925-97FF-6D201E29B632}" dt="2021-02-13T15:50:44.459" v="2267" actId="1076"/>
          <ac:picMkLst>
            <pc:docMk/>
            <pc:sldMk cId="1644431879" sldId="283"/>
            <ac:picMk id="7" creationId="{4DC34833-1E28-45CE-977F-10FD03680101}"/>
          </ac:picMkLst>
        </pc:picChg>
      </pc:sldChg>
      <pc:sldChg chg="del">
        <pc:chgData name="Ian Nabney" userId="d6603c99-5c95-4d2b-ba76-fe87db2f29c6" providerId="ADAL" clId="{4FBB9337-A7B3-4925-97FF-6D201E29B632}" dt="2021-02-12T14:50:10.304" v="210" actId="47"/>
        <pc:sldMkLst>
          <pc:docMk/>
          <pc:sldMk cId="1673256001" sldId="283"/>
        </pc:sldMkLst>
      </pc:sldChg>
      <pc:sldChg chg="del">
        <pc:chgData name="Ian Nabney" userId="d6603c99-5c95-4d2b-ba76-fe87db2f29c6" providerId="ADAL" clId="{4FBB9337-A7B3-4925-97FF-6D201E29B632}" dt="2021-02-12T14:50:10.304" v="210" actId="47"/>
        <pc:sldMkLst>
          <pc:docMk/>
          <pc:sldMk cId="2072827405" sldId="284"/>
        </pc:sldMkLst>
      </pc:sldChg>
      <pc:sldChg chg="addSp delSp modSp new mod modTransition">
        <pc:chgData name="Ian Nabney" userId="d6603c99-5c95-4d2b-ba76-fe87db2f29c6" providerId="ADAL" clId="{4FBB9337-A7B3-4925-97FF-6D201E29B632}" dt="2021-02-14T17:13:21.724" v="3985"/>
        <pc:sldMkLst>
          <pc:docMk/>
          <pc:sldMk cId="3210668178" sldId="284"/>
        </pc:sldMkLst>
        <pc:spChg chg="mod">
          <ac:chgData name="Ian Nabney" userId="d6603c99-5c95-4d2b-ba76-fe87db2f29c6" providerId="ADAL" clId="{4FBB9337-A7B3-4925-97FF-6D201E29B632}" dt="2021-02-13T15:54:41.470" v="2286" actId="20577"/>
          <ac:spMkLst>
            <pc:docMk/>
            <pc:sldMk cId="3210668178" sldId="284"/>
            <ac:spMk id="2" creationId="{8BF70963-0BFB-4669-9A06-020C4727555A}"/>
          </ac:spMkLst>
        </pc:spChg>
        <pc:spChg chg="add mod">
          <ac:chgData name="Ian Nabney" userId="d6603c99-5c95-4d2b-ba76-fe87db2f29c6" providerId="ADAL" clId="{4FBB9337-A7B3-4925-97FF-6D201E29B632}" dt="2021-02-13T16:01:15.318" v="2317" actId="20577"/>
          <ac:spMkLst>
            <pc:docMk/>
            <pc:sldMk cId="3210668178" sldId="284"/>
            <ac:spMk id="6" creationId="{5C5D8EC7-958B-4BD2-8538-2968EE354A73}"/>
          </ac:spMkLst>
        </pc:spChg>
        <pc:picChg chg="add del mod">
          <ac:chgData name="Ian Nabney" userId="d6603c99-5c95-4d2b-ba76-fe87db2f29c6" providerId="ADAL" clId="{4FBB9337-A7B3-4925-97FF-6D201E29B632}" dt="2021-02-13T15:53:34.583" v="2277" actId="21"/>
          <ac:picMkLst>
            <pc:docMk/>
            <pc:sldMk cId="3210668178" sldId="284"/>
            <ac:picMk id="7" creationId="{3405BD6D-ADBE-4D48-9861-598198C1C031}"/>
          </ac:picMkLst>
        </pc:picChg>
        <pc:picChg chg="add del">
          <ac:chgData name="Ian Nabney" userId="d6603c99-5c95-4d2b-ba76-fe87db2f29c6" providerId="ADAL" clId="{4FBB9337-A7B3-4925-97FF-6D201E29B632}" dt="2021-02-13T15:54:55.651" v="2288" actId="21"/>
          <ac:picMkLst>
            <pc:docMk/>
            <pc:sldMk cId="3210668178" sldId="284"/>
            <ac:picMk id="8" creationId="{E9DF3615-4653-4E4E-9AAD-7293F45A247C}"/>
          </ac:picMkLst>
        </pc:picChg>
      </pc:sldChg>
      <pc:sldChg chg="del">
        <pc:chgData name="Ian Nabney" userId="d6603c99-5c95-4d2b-ba76-fe87db2f29c6" providerId="ADAL" clId="{4FBB9337-A7B3-4925-97FF-6D201E29B632}" dt="2021-02-12T14:50:10.304" v="210" actId="47"/>
        <pc:sldMkLst>
          <pc:docMk/>
          <pc:sldMk cId="882229284" sldId="285"/>
        </pc:sldMkLst>
      </pc:sldChg>
      <pc:sldChg chg="addSp modSp new mod modTransition">
        <pc:chgData name="Ian Nabney" userId="d6603c99-5c95-4d2b-ba76-fe87db2f29c6" providerId="ADAL" clId="{4FBB9337-A7B3-4925-97FF-6D201E29B632}" dt="2021-02-14T17:13:21.724" v="3985"/>
        <pc:sldMkLst>
          <pc:docMk/>
          <pc:sldMk cId="3544071691" sldId="285"/>
        </pc:sldMkLst>
        <pc:spChg chg="mod">
          <ac:chgData name="Ian Nabney" userId="d6603c99-5c95-4d2b-ba76-fe87db2f29c6" providerId="ADAL" clId="{4FBB9337-A7B3-4925-97FF-6D201E29B632}" dt="2021-02-13T10:14:45.432" v="539" actId="20577"/>
          <ac:spMkLst>
            <pc:docMk/>
            <pc:sldMk cId="3544071691" sldId="285"/>
            <ac:spMk id="2" creationId="{27E4B872-60F6-47F0-AB38-E9B20540407C}"/>
          </ac:spMkLst>
        </pc:spChg>
        <pc:spChg chg="add mod">
          <ac:chgData name="Ian Nabney" userId="d6603c99-5c95-4d2b-ba76-fe87db2f29c6" providerId="ADAL" clId="{4FBB9337-A7B3-4925-97FF-6D201E29B632}" dt="2021-02-13T16:06:05.786" v="2376" actId="20577"/>
          <ac:spMkLst>
            <pc:docMk/>
            <pc:sldMk cId="3544071691" sldId="285"/>
            <ac:spMk id="7" creationId="{BB90B1DF-6C60-47F7-B57D-987BAF79627F}"/>
          </ac:spMkLst>
        </pc:spChg>
        <pc:picChg chg="add mod">
          <ac:chgData name="Ian Nabney" userId="d6603c99-5c95-4d2b-ba76-fe87db2f29c6" providerId="ADAL" clId="{4FBB9337-A7B3-4925-97FF-6D201E29B632}" dt="2021-02-13T15:55:12.564" v="2295" actId="1076"/>
          <ac:picMkLst>
            <pc:docMk/>
            <pc:sldMk cId="3544071691" sldId="285"/>
            <ac:picMk id="6" creationId="{DD3084A5-283B-49A0-A732-397150F61BAA}"/>
          </ac:picMkLst>
        </pc:picChg>
      </pc:sldChg>
      <pc:sldChg chg="del">
        <pc:chgData name="Ian Nabney" userId="d6603c99-5c95-4d2b-ba76-fe87db2f29c6" providerId="ADAL" clId="{4FBB9337-A7B3-4925-97FF-6D201E29B632}" dt="2021-02-12T14:50:10.304" v="210" actId="47"/>
        <pc:sldMkLst>
          <pc:docMk/>
          <pc:sldMk cId="558950667" sldId="286"/>
        </pc:sldMkLst>
      </pc:sldChg>
      <pc:sldChg chg="addSp delSp modSp new mod modTransition">
        <pc:chgData name="Ian Nabney" userId="d6603c99-5c95-4d2b-ba76-fe87db2f29c6" providerId="ADAL" clId="{4FBB9337-A7B3-4925-97FF-6D201E29B632}" dt="2021-02-14T17:13:21.724" v="3985"/>
        <pc:sldMkLst>
          <pc:docMk/>
          <pc:sldMk cId="3188237960" sldId="286"/>
        </pc:sldMkLst>
        <pc:spChg chg="mod">
          <ac:chgData name="Ian Nabney" userId="d6603c99-5c95-4d2b-ba76-fe87db2f29c6" providerId="ADAL" clId="{4FBB9337-A7B3-4925-97FF-6D201E29B632}" dt="2021-02-13T10:15:08.380" v="560" actId="20577"/>
          <ac:spMkLst>
            <pc:docMk/>
            <pc:sldMk cId="3188237960" sldId="286"/>
            <ac:spMk id="2" creationId="{0A3410A8-22E7-4C60-BAA2-DC3C1BEEF810}"/>
          </ac:spMkLst>
        </pc:spChg>
        <pc:spChg chg="add mod">
          <ac:chgData name="Ian Nabney" userId="d6603c99-5c95-4d2b-ba76-fe87db2f29c6" providerId="ADAL" clId="{4FBB9337-A7B3-4925-97FF-6D201E29B632}" dt="2021-02-13T16:12:47.596" v="2576" actId="20577"/>
          <ac:spMkLst>
            <pc:docMk/>
            <pc:sldMk cId="3188237960" sldId="286"/>
            <ac:spMk id="8" creationId="{189409D8-C09D-4ABE-834E-85B13C4DA7F1}"/>
          </ac:spMkLst>
        </pc:spChg>
        <pc:picChg chg="add del mod">
          <ac:chgData name="Ian Nabney" userId="d6603c99-5c95-4d2b-ba76-fe87db2f29c6" providerId="ADAL" clId="{4FBB9337-A7B3-4925-97FF-6D201E29B632}" dt="2021-02-13T16:11:08.344" v="2381" actId="21"/>
          <ac:picMkLst>
            <pc:docMk/>
            <pc:sldMk cId="3188237960" sldId="286"/>
            <ac:picMk id="6" creationId="{720EFA7F-CEE3-4C9C-A8F8-D37596E2B039}"/>
          </ac:picMkLst>
        </pc:picChg>
        <pc:picChg chg="add mod">
          <ac:chgData name="Ian Nabney" userId="d6603c99-5c95-4d2b-ba76-fe87db2f29c6" providerId="ADAL" clId="{4FBB9337-A7B3-4925-97FF-6D201E29B632}" dt="2021-02-13T16:11:28.500" v="2386" actId="1076"/>
          <ac:picMkLst>
            <pc:docMk/>
            <pc:sldMk cId="3188237960" sldId="286"/>
            <ac:picMk id="7" creationId="{E7DEE19C-2E10-482D-999A-A4F934043763}"/>
          </ac:picMkLst>
        </pc:picChg>
        <pc:picChg chg="add del">
          <ac:chgData name="Ian Nabney" userId="d6603c99-5c95-4d2b-ba76-fe87db2f29c6" providerId="ADAL" clId="{4FBB9337-A7B3-4925-97FF-6D201E29B632}" dt="2021-02-13T16:11:08.344" v="2381" actId="21"/>
          <ac:picMkLst>
            <pc:docMk/>
            <pc:sldMk cId="3188237960" sldId="286"/>
            <ac:picMk id="1026" creationId="{61A652E9-975B-4F66-9E4F-C777ED07D536}"/>
          </ac:picMkLst>
        </pc:picChg>
      </pc:sldChg>
      <pc:sldChg chg="addSp modSp new mod modTransition">
        <pc:chgData name="Ian Nabney" userId="d6603c99-5c95-4d2b-ba76-fe87db2f29c6" providerId="ADAL" clId="{4FBB9337-A7B3-4925-97FF-6D201E29B632}" dt="2021-02-14T17:13:21.724" v="3985"/>
        <pc:sldMkLst>
          <pc:docMk/>
          <pc:sldMk cId="3199743245" sldId="287"/>
        </pc:sldMkLst>
        <pc:spChg chg="mod">
          <ac:chgData name="Ian Nabney" userId="d6603c99-5c95-4d2b-ba76-fe87db2f29c6" providerId="ADAL" clId="{4FBB9337-A7B3-4925-97FF-6D201E29B632}" dt="2021-02-13T10:15:46.318" v="585" actId="20577"/>
          <ac:spMkLst>
            <pc:docMk/>
            <pc:sldMk cId="3199743245" sldId="287"/>
            <ac:spMk id="2" creationId="{3D202B4B-CE5D-47A5-A858-F905E22742CE}"/>
          </ac:spMkLst>
        </pc:spChg>
        <pc:spChg chg="add mod">
          <ac:chgData name="Ian Nabney" userId="d6603c99-5c95-4d2b-ba76-fe87db2f29c6" providerId="ADAL" clId="{4FBB9337-A7B3-4925-97FF-6D201E29B632}" dt="2021-02-13T16:17:56.727" v="2677" actId="20577"/>
          <ac:spMkLst>
            <pc:docMk/>
            <pc:sldMk cId="3199743245" sldId="287"/>
            <ac:spMk id="6" creationId="{6646F51D-32D8-4C37-A6A7-FD2C48324CB6}"/>
          </ac:spMkLst>
        </pc:spChg>
      </pc:sldChg>
      <pc:sldChg chg="del">
        <pc:chgData name="Ian Nabney" userId="d6603c99-5c95-4d2b-ba76-fe87db2f29c6" providerId="ADAL" clId="{4FBB9337-A7B3-4925-97FF-6D201E29B632}" dt="2021-02-12T14:50:10.304" v="210" actId="47"/>
        <pc:sldMkLst>
          <pc:docMk/>
          <pc:sldMk cId="3815368833" sldId="287"/>
        </pc:sldMkLst>
      </pc:sldChg>
      <pc:sldChg chg="del">
        <pc:chgData name="Ian Nabney" userId="d6603c99-5c95-4d2b-ba76-fe87db2f29c6" providerId="ADAL" clId="{4FBB9337-A7B3-4925-97FF-6D201E29B632}" dt="2021-02-12T14:50:10.304" v="210" actId="47"/>
        <pc:sldMkLst>
          <pc:docMk/>
          <pc:sldMk cId="1866760461" sldId="288"/>
        </pc:sldMkLst>
      </pc:sldChg>
      <pc:sldChg chg="addSp modSp new mod modTransition">
        <pc:chgData name="Ian Nabney" userId="d6603c99-5c95-4d2b-ba76-fe87db2f29c6" providerId="ADAL" clId="{4FBB9337-A7B3-4925-97FF-6D201E29B632}" dt="2021-02-14T17:13:21.724" v="3985"/>
        <pc:sldMkLst>
          <pc:docMk/>
          <pc:sldMk cId="2044720911" sldId="288"/>
        </pc:sldMkLst>
        <pc:spChg chg="mod">
          <ac:chgData name="Ian Nabney" userId="d6603c99-5c95-4d2b-ba76-fe87db2f29c6" providerId="ADAL" clId="{4FBB9337-A7B3-4925-97FF-6D201E29B632}" dt="2021-02-13T10:17:02.636" v="617" actId="20577"/>
          <ac:spMkLst>
            <pc:docMk/>
            <pc:sldMk cId="2044720911" sldId="288"/>
            <ac:spMk id="2" creationId="{6B01D1F5-5B0A-4766-B608-1687B0F9D00A}"/>
          </ac:spMkLst>
        </pc:spChg>
        <pc:spChg chg="add mod">
          <ac:chgData name="Ian Nabney" userId="d6603c99-5c95-4d2b-ba76-fe87db2f29c6" providerId="ADAL" clId="{4FBB9337-A7B3-4925-97FF-6D201E29B632}" dt="2021-02-13T16:22:41.210" v="2820" actId="20577"/>
          <ac:spMkLst>
            <pc:docMk/>
            <pc:sldMk cId="2044720911" sldId="288"/>
            <ac:spMk id="6" creationId="{E2B96487-E826-4925-BA5B-B19742892FD9}"/>
          </ac:spMkLst>
        </pc:spChg>
        <pc:spChg chg="add mod">
          <ac:chgData name="Ian Nabney" userId="d6603c99-5c95-4d2b-ba76-fe87db2f29c6" providerId="ADAL" clId="{4FBB9337-A7B3-4925-97FF-6D201E29B632}" dt="2021-02-13T16:24:43.454" v="2828" actId="20577"/>
          <ac:spMkLst>
            <pc:docMk/>
            <pc:sldMk cId="2044720911" sldId="288"/>
            <ac:spMk id="8" creationId="{5B3854A7-EBE3-4236-9586-32403FC0511E}"/>
          </ac:spMkLst>
        </pc:spChg>
        <pc:picChg chg="add mod">
          <ac:chgData name="Ian Nabney" userId="d6603c99-5c95-4d2b-ba76-fe87db2f29c6" providerId="ADAL" clId="{4FBB9337-A7B3-4925-97FF-6D201E29B632}" dt="2021-02-13T16:24:49.890" v="2829" actId="14100"/>
          <ac:picMkLst>
            <pc:docMk/>
            <pc:sldMk cId="2044720911" sldId="288"/>
            <ac:picMk id="7" creationId="{6F965492-8CDB-4CBA-861D-178FA9424B86}"/>
          </ac:picMkLst>
        </pc:picChg>
      </pc:sldChg>
      <pc:sldChg chg="addSp modSp new mod modTransition">
        <pc:chgData name="Ian Nabney" userId="d6603c99-5c95-4d2b-ba76-fe87db2f29c6" providerId="ADAL" clId="{4FBB9337-A7B3-4925-97FF-6D201E29B632}" dt="2021-02-14T17:13:21.724" v="3985"/>
        <pc:sldMkLst>
          <pc:docMk/>
          <pc:sldMk cId="3444011573" sldId="289"/>
        </pc:sldMkLst>
        <pc:spChg chg="mod">
          <ac:chgData name="Ian Nabney" userId="d6603c99-5c95-4d2b-ba76-fe87db2f29c6" providerId="ADAL" clId="{4FBB9337-A7B3-4925-97FF-6D201E29B632}" dt="2021-02-13T17:02:55.316" v="3130" actId="20577"/>
          <ac:spMkLst>
            <pc:docMk/>
            <pc:sldMk cId="3444011573" sldId="289"/>
            <ac:spMk id="2" creationId="{7ABFF782-8396-487E-A761-3B50C453AE3F}"/>
          </ac:spMkLst>
        </pc:spChg>
        <pc:spChg chg="add mod">
          <ac:chgData name="Ian Nabney" userId="d6603c99-5c95-4d2b-ba76-fe87db2f29c6" providerId="ADAL" clId="{4FBB9337-A7B3-4925-97FF-6D201E29B632}" dt="2021-02-13T17:03:40.740" v="3214" actId="20577"/>
          <ac:spMkLst>
            <pc:docMk/>
            <pc:sldMk cId="3444011573" sldId="289"/>
            <ac:spMk id="6" creationId="{860171BA-10A8-48C3-A874-DB7722FAC942}"/>
          </ac:spMkLst>
        </pc:spChg>
        <pc:picChg chg="add mod modCrop">
          <ac:chgData name="Ian Nabney" userId="d6603c99-5c95-4d2b-ba76-fe87db2f29c6" providerId="ADAL" clId="{4FBB9337-A7B3-4925-97FF-6D201E29B632}" dt="2021-02-13T17:03:54.548" v="3217" actId="14100"/>
          <ac:picMkLst>
            <pc:docMk/>
            <pc:sldMk cId="3444011573" sldId="289"/>
            <ac:picMk id="7" creationId="{5590C36D-5ED4-4F65-93A4-2E4EF48AFC01}"/>
          </ac:picMkLst>
        </pc:picChg>
      </pc:sldChg>
      <pc:sldChg chg="addSp modSp new mod modTransition">
        <pc:chgData name="Ian Nabney" userId="d6603c99-5c95-4d2b-ba76-fe87db2f29c6" providerId="ADAL" clId="{4FBB9337-A7B3-4925-97FF-6D201E29B632}" dt="2021-02-14T17:13:21.724" v="3985"/>
        <pc:sldMkLst>
          <pc:docMk/>
          <pc:sldMk cId="3419608692" sldId="290"/>
        </pc:sldMkLst>
        <pc:spChg chg="mod">
          <ac:chgData name="Ian Nabney" userId="d6603c99-5c95-4d2b-ba76-fe87db2f29c6" providerId="ADAL" clId="{4FBB9337-A7B3-4925-97FF-6D201E29B632}" dt="2021-02-13T17:04:50.411" v="3233" actId="20577"/>
          <ac:spMkLst>
            <pc:docMk/>
            <pc:sldMk cId="3419608692" sldId="290"/>
            <ac:spMk id="2" creationId="{46F3ABD6-380E-4981-8B0A-2B8D915A1AE9}"/>
          </ac:spMkLst>
        </pc:spChg>
        <pc:spChg chg="add mod">
          <ac:chgData name="Ian Nabney" userId="d6603c99-5c95-4d2b-ba76-fe87db2f29c6" providerId="ADAL" clId="{4FBB9337-A7B3-4925-97FF-6D201E29B632}" dt="2021-02-13T17:07:28.991" v="3635" actId="20577"/>
          <ac:spMkLst>
            <pc:docMk/>
            <pc:sldMk cId="3419608692" sldId="290"/>
            <ac:spMk id="7" creationId="{8085EF2A-E48D-45C5-ABEC-EDE776657FBB}"/>
          </ac:spMkLst>
        </pc:spChg>
        <pc:picChg chg="add mod modCrop">
          <ac:chgData name="Ian Nabney" userId="d6603c99-5c95-4d2b-ba76-fe87db2f29c6" providerId="ADAL" clId="{4FBB9337-A7B3-4925-97FF-6D201E29B632}" dt="2021-02-13T17:06:39.337" v="3496" actId="14100"/>
          <ac:picMkLst>
            <pc:docMk/>
            <pc:sldMk cId="3419608692" sldId="290"/>
            <ac:picMk id="6" creationId="{8BCA95CE-6164-4005-B448-4C64DD5737DC}"/>
          </ac:picMkLst>
        </pc:picChg>
      </pc:sldChg>
      <pc:sldChg chg="del">
        <pc:chgData name="Ian Nabney" userId="d6603c99-5c95-4d2b-ba76-fe87db2f29c6" providerId="ADAL" clId="{4FBB9337-A7B3-4925-97FF-6D201E29B632}" dt="2021-02-12T14:50:10.304" v="210" actId="47"/>
        <pc:sldMkLst>
          <pc:docMk/>
          <pc:sldMk cId="290061674" sldId="291"/>
        </pc:sldMkLst>
      </pc:sldChg>
      <pc:sldChg chg="addSp modSp new mod modTransition">
        <pc:chgData name="Ian Nabney" userId="d6603c99-5c95-4d2b-ba76-fe87db2f29c6" providerId="ADAL" clId="{4FBB9337-A7B3-4925-97FF-6D201E29B632}" dt="2021-02-14T17:13:21.724" v="3985"/>
        <pc:sldMkLst>
          <pc:docMk/>
          <pc:sldMk cId="1943501553" sldId="291"/>
        </pc:sldMkLst>
        <pc:spChg chg="mod">
          <ac:chgData name="Ian Nabney" userId="d6603c99-5c95-4d2b-ba76-fe87db2f29c6" providerId="ADAL" clId="{4FBB9337-A7B3-4925-97FF-6D201E29B632}" dt="2021-02-13T10:38:28.927" v="694" actId="20577"/>
          <ac:spMkLst>
            <pc:docMk/>
            <pc:sldMk cId="1943501553" sldId="291"/>
            <ac:spMk id="2" creationId="{AC76C37E-6C7C-4482-BB39-F084D26E69E3}"/>
          </ac:spMkLst>
        </pc:spChg>
        <pc:spChg chg="add mod">
          <ac:chgData name="Ian Nabney" userId="d6603c99-5c95-4d2b-ba76-fe87db2f29c6" providerId="ADAL" clId="{4FBB9337-A7B3-4925-97FF-6D201E29B632}" dt="2021-02-13T17:34:56.719" v="3703" actId="20577"/>
          <ac:spMkLst>
            <pc:docMk/>
            <pc:sldMk cId="1943501553" sldId="291"/>
            <ac:spMk id="6" creationId="{F1C3FC7C-7061-4B0C-910B-C49FAD0F267B}"/>
          </ac:spMkLst>
        </pc:spChg>
      </pc:sldChg>
      <pc:sldChg chg="addSp delSp modSp new mod modTransition">
        <pc:chgData name="Ian Nabney" userId="d6603c99-5c95-4d2b-ba76-fe87db2f29c6" providerId="ADAL" clId="{4FBB9337-A7B3-4925-97FF-6D201E29B632}" dt="2021-02-14T17:13:21.724" v="3985"/>
        <pc:sldMkLst>
          <pc:docMk/>
          <pc:sldMk cId="856508964" sldId="292"/>
        </pc:sldMkLst>
        <pc:spChg chg="mod">
          <ac:chgData name="Ian Nabney" userId="d6603c99-5c95-4d2b-ba76-fe87db2f29c6" providerId="ADAL" clId="{4FBB9337-A7B3-4925-97FF-6D201E29B632}" dt="2021-02-13T10:38:43.827" v="702" actId="20577"/>
          <ac:spMkLst>
            <pc:docMk/>
            <pc:sldMk cId="856508964" sldId="292"/>
            <ac:spMk id="2" creationId="{1CDF51F3-BA9F-4E00-91E8-8F94EC52BFAD}"/>
          </ac:spMkLst>
        </pc:spChg>
        <pc:spChg chg="add del mod">
          <ac:chgData name="Ian Nabney" userId="d6603c99-5c95-4d2b-ba76-fe87db2f29c6" providerId="ADAL" clId="{4FBB9337-A7B3-4925-97FF-6D201E29B632}" dt="2021-02-13T17:42:02.202" v="3789"/>
          <ac:spMkLst>
            <pc:docMk/>
            <pc:sldMk cId="856508964" sldId="292"/>
            <ac:spMk id="6" creationId="{7F1E1780-4C26-43A5-8F0C-716FC4B87928}"/>
          </ac:spMkLst>
        </pc:spChg>
        <pc:spChg chg="add mod">
          <ac:chgData name="Ian Nabney" userId="d6603c99-5c95-4d2b-ba76-fe87db2f29c6" providerId="ADAL" clId="{4FBB9337-A7B3-4925-97FF-6D201E29B632}" dt="2021-02-13T17:43:10.780" v="3984" actId="20577"/>
          <ac:spMkLst>
            <pc:docMk/>
            <pc:sldMk cId="856508964" sldId="292"/>
            <ac:spMk id="7" creationId="{006D0A3C-5473-4019-8E58-0F58361B1EC7}"/>
          </ac:spMkLst>
        </pc:spChg>
      </pc:sldChg>
      <pc:sldChg chg="del">
        <pc:chgData name="Ian Nabney" userId="d6603c99-5c95-4d2b-ba76-fe87db2f29c6" providerId="ADAL" clId="{4FBB9337-A7B3-4925-97FF-6D201E29B632}" dt="2021-02-12T14:50:10.304" v="210" actId="47"/>
        <pc:sldMkLst>
          <pc:docMk/>
          <pc:sldMk cId="1572056402" sldId="292"/>
        </pc:sldMkLst>
      </pc:sldChg>
      <pc:sldChg chg="addSp modSp new mod modTransition">
        <pc:chgData name="Ian Nabney" userId="d6603c99-5c95-4d2b-ba76-fe87db2f29c6" providerId="ADAL" clId="{4FBB9337-A7B3-4925-97FF-6D201E29B632}" dt="2021-02-14T17:13:21.724" v="3985"/>
        <pc:sldMkLst>
          <pc:docMk/>
          <pc:sldMk cId="1224393491" sldId="293"/>
        </pc:sldMkLst>
        <pc:spChg chg="mod">
          <ac:chgData name="Ian Nabney" userId="d6603c99-5c95-4d2b-ba76-fe87db2f29c6" providerId="ADAL" clId="{4FBB9337-A7B3-4925-97FF-6D201E29B632}" dt="2021-02-13T10:41:48.750" v="747" actId="20577"/>
          <ac:spMkLst>
            <pc:docMk/>
            <pc:sldMk cId="1224393491" sldId="293"/>
            <ac:spMk id="2" creationId="{E1FD6D0F-13B8-4C63-82DD-1348464A19D0}"/>
          </ac:spMkLst>
        </pc:spChg>
        <pc:spChg chg="add mod">
          <ac:chgData name="Ian Nabney" userId="d6603c99-5c95-4d2b-ba76-fe87db2f29c6" providerId="ADAL" clId="{4FBB9337-A7B3-4925-97FF-6D201E29B632}" dt="2021-02-13T10:43:07.410" v="765" actId="207"/>
          <ac:spMkLst>
            <pc:docMk/>
            <pc:sldMk cId="1224393491" sldId="293"/>
            <ac:spMk id="6" creationId="{FE522201-AFFD-495B-B266-493EFDE5CC01}"/>
          </ac:spMkLst>
        </pc:spChg>
      </pc:sldChg>
      <pc:sldChg chg="addSp modSp new mod modTransition">
        <pc:chgData name="Ian Nabney" userId="d6603c99-5c95-4d2b-ba76-fe87db2f29c6" providerId="ADAL" clId="{4FBB9337-A7B3-4925-97FF-6D201E29B632}" dt="2021-02-14T17:13:21.724" v="3985"/>
        <pc:sldMkLst>
          <pc:docMk/>
          <pc:sldMk cId="630493866" sldId="294"/>
        </pc:sldMkLst>
        <pc:spChg chg="mod">
          <ac:chgData name="Ian Nabney" userId="d6603c99-5c95-4d2b-ba76-fe87db2f29c6" providerId="ADAL" clId="{4FBB9337-A7B3-4925-97FF-6D201E29B632}" dt="2021-02-13T15:00:37.330" v="857" actId="20577"/>
          <ac:spMkLst>
            <pc:docMk/>
            <pc:sldMk cId="630493866" sldId="294"/>
            <ac:spMk id="2" creationId="{E63D2EAC-DC06-40DD-9EE9-69B174A25024}"/>
          </ac:spMkLst>
        </pc:spChg>
        <pc:spChg chg="add mod">
          <ac:chgData name="Ian Nabney" userId="d6603c99-5c95-4d2b-ba76-fe87db2f29c6" providerId="ADAL" clId="{4FBB9337-A7B3-4925-97FF-6D201E29B632}" dt="2021-02-13T15:13:00.825" v="1178" actId="20577"/>
          <ac:spMkLst>
            <pc:docMk/>
            <pc:sldMk cId="630493866" sldId="294"/>
            <ac:spMk id="6" creationId="{EBAE8FDB-5571-46AC-8039-03EFACC3E07A}"/>
          </ac:spMkLst>
        </pc:spChg>
        <pc:spChg chg="add mod">
          <ac:chgData name="Ian Nabney" userId="d6603c99-5c95-4d2b-ba76-fe87db2f29c6" providerId="ADAL" clId="{4FBB9337-A7B3-4925-97FF-6D201E29B632}" dt="2021-02-13T15:12:48.726" v="1176" actId="1076"/>
          <ac:spMkLst>
            <pc:docMk/>
            <pc:sldMk cId="630493866" sldId="294"/>
            <ac:spMk id="11" creationId="{19BED81B-CC35-43BB-877F-4CAB3F469A08}"/>
          </ac:spMkLst>
        </pc:spChg>
        <pc:picChg chg="add mod">
          <ac:chgData name="Ian Nabney" userId="d6603c99-5c95-4d2b-ba76-fe87db2f29c6" providerId="ADAL" clId="{4FBB9337-A7B3-4925-97FF-6D201E29B632}" dt="2021-02-13T15:12:38.090" v="1174" actId="1076"/>
          <ac:picMkLst>
            <pc:docMk/>
            <pc:sldMk cId="630493866" sldId="294"/>
            <ac:picMk id="8" creationId="{716C6779-EEBF-42E5-8250-6E05A1FAE1AB}"/>
          </ac:picMkLst>
        </pc:picChg>
        <pc:picChg chg="add mod">
          <ac:chgData name="Ian Nabney" userId="d6603c99-5c95-4d2b-ba76-fe87db2f29c6" providerId="ADAL" clId="{4FBB9337-A7B3-4925-97FF-6D201E29B632}" dt="2021-02-13T15:12:40.460" v="1175" actId="1076"/>
          <ac:picMkLst>
            <pc:docMk/>
            <pc:sldMk cId="630493866" sldId="294"/>
            <ac:picMk id="10" creationId="{0D05F951-7D65-457B-8B96-A2F18CFBBFF5}"/>
          </ac:picMkLst>
        </pc:picChg>
      </pc:sldChg>
      <pc:sldChg chg="addSp modSp new mod ord modTransition">
        <pc:chgData name="Ian Nabney" userId="d6603c99-5c95-4d2b-ba76-fe87db2f29c6" providerId="ADAL" clId="{4FBB9337-A7B3-4925-97FF-6D201E29B632}" dt="2021-02-14T17:13:21.724" v="3985"/>
        <pc:sldMkLst>
          <pc:docMk/>
          <pc:sldMk cId="304705990" sldId="295"/>
        </pc:sldMkLst>
        <pc:spChg chg="mod">
          <ac:chgData name="Ian Nabney" userId="d6603c99-5c95-4d2b-ba76-fe87db2f29c6" providerId="ADAL" clId="{4FBB9337-A7B3-4925-97FF-6D201E29B632}" dt="2021-02-13T15:28:59.067" v="1722" actId="20577"/>
          <ac:spMkLst>
            <pc:docMk/>
            <pc:sldMk cId="304705990" sldId="295"/>
            <ac:spMk id="2" creationId="{B7CBA4D3-46B9-4102-8D57-6C4652C2E195}"/>
          </ac:spMkLst>
        </pc:spChg>
        <pc:spChg chg="add mod">
          <ac:chgData name="Ian Nabney" userId="d6603c99-5c95-4d2b-ba76-fe87db2f29c6" providerId="ADAL" clId="{4FBB9337-A7B3-4925-97FF-6D201E29B632}" dt="2021-02-13T15:32:52.887" v="2071" actId="20577"/>
          <ac:spMkLst>
            <pc:docMk/>
            <pc:sldMk cId="304705990" sldId="295"/>
            <ac:spMk id="7" creationId="{546AD8D9-9BB3-4630-BAFB-353B643F80B0}"/>
          </ac:spMkLst>
        </pc:spChg>
        <pc:picChg chg="add mod">
          <ac:chgData name="Ian Nabney" userId="d6603c99-5c95-4d2b-ba76-fe87db2f29c6" providerId="ADAL" clId="{4FBB9337-A7B3-4925-97FF-6D201E29B632}" dt="2021-02-13T15:29:04.628" v="1724" actId="1076"/>
          <ac:picMkLst>
            <pc:docMk/>
            <pc:sldMk cId="304705990" sldId="295"/>
            <ac:picMk id="6" creationId="{6CD8CB72-59B1-40C2-8D37-018F2E171A06}"/>
          </ac:picMkLst>
        </pc:picChg>
      </pc:sldChg>
      <pc:sldChg chg="addSp modSp new mod modTransition">
        <pc:chgData name="Ian Nabney" userId="d6603c99-5c95-4d2b-ba76-fe87db2f29c6" providerId="ADAL" clId="{4FBB9337-A7B3-4925-97FF-6D201E29B632}" dt="2021-02-14T17:13:21.724" v="3985"/>
        <pc:sldMkLst>
          <pc:docMk/>
          <pc:sldMk cId="3008795943" sldId="296"/>
        </pc:sldMkLst>
        <pc:spChg chg="mod">
          <ac:chgData name="Ian Nabney" userId="d6603c99-5c95-4d2b-ba76-fe87db2f29c6" providerId="ADAL" clId="{4FBB9337-A7B3-4925-97FF-6D201E29B632}" dt="2021-02-13T16:30:23.176" v="2851" actId="20577"/>
          <ac:spMkLst>
            <pc:docMk/>
            <pc:sldMk cId="3008795943" sldId="296"/>
            <ac:spMk id="2" creationId="{B69C0F99-5AA6-40C4-BB80-23B9695EBA21}"/>
          </ac:spMkLst>
        </pc:spChg>
        <pc:spChg chg="add mod">
          <ac:chgData name="Ian Nabney" userId="d6603c99-5c95-4d2b-ba76-fe87db2f29c6" providerId="ADAL" clId="{4FBB9337-A7B3-4925-97FF-6D201E29B632}" dt="2021-02-13T16:37:38.153" v="2928" actId="20577"/>
          <ac:spMkLst>
            <pc:docMk/>
            <pc:sldMk cId="3008795943" sldId="296"/>
            <ac:spMk id="7" creationId="{8F93DFAE-797E-418B-BDDE-CB8F04A2B724}"/>
          </ac:spMkLst>
        </pc:spChg>
        <pc:picChg chg="add mod">
          <ac:chgData name="Ian Nabney" userId="d6603c99-5c95-4d2b-ba76-fe87db2f29c6" providerId="ADAL" clId="{4FBB9337-A7B3-4925-97FF-6D201E29B632}" dt="2021-02-13T16:33:46.772" v="2923" actId="1076"/>
          <ac:picMkLst>
            <pc:docMk/>
            <pc:sldMk cId="3008795943" sldId="296"/>
            <ac:picMk id="6" creationId="{B181F6CE-C168-447F-886F-6B84BEE72538}"/>
          </ac:picMkLst>
        </pc:picChg>
      </pc:sldChg>
      <pc:sldChg chg="addSp modSp new mod modTransition">
        <pc:chgData name="Ian Nabney" userId="d6603c99-5c95-4d2b-ba76-fe87db2f29c6" providerId="ADAL" clId="{4FBB9337-A7B3-4925-97FF-6D201E29B632}" dt="2021-02-14T17:13:21.724" v="3985"/>
        <pc:sldMkLst>
          <pc:docMk/>
          <pc:sldMk cId="2959336765" sldId="297"/>
        </pc:sldMkLst>
        <pc:spChg chg="mod">
          <ac:chgData name="Ian Nabney" userId="d6603c99-5c95-4d2b-ba76-fe87db2f29c6" providerId="ADAL" clId="{4FBB9337-A7B3-4925-97FF-6D201E29B632}" dt="2021-02-13T16:42:09.206" v="2963" actId="20577"/>
          <ac:spMkLst>
            <pc:docMk/>
            <pc:sldMk cId="2959336765" sldId="297"/>
            <ac:spMk id="2" creationId="{14F27978-FEB2-409F-993F-DD116BC15FA5}"/>
          </ac:spMkLst>
        </pc:spChg>
        <pc:spChg chg="add mod">
          <ac:chgData name="Ian Nabney" userId="d6603c99-5c95-4d2b-ba76-fe87db2f29c6" providerId="ADAL" clId="{4FBB9337-A7B3-4925-97FF-6D201E29B632}" dt="2021-02-13T16:47:43.195" v="3004" actId="21"/>
          <ac:spMkLst>
            <pc:docMk/>
            <pc:sldMk cId="2959336765" sldId="297"/>
            <ac:spMk id="7" creationId="{AFB121CF-5732-439B-AC27-A03E11E8886B}"/>
          </ac:spMkLst>
        </pc:spChg>
        <pc:spChg chg="add mod">
          <ac:chgData name="Ian Nabney" userId="d6603c99-5c95-4d2b-ba76-fe87db2f29c6" providerId="ADAL" clId="{4FBB9337-A7B3-4925-97FF-6D201E29B632}" dt="2021-02-13T16:48:05.354" v="3008" actId="12"/>
          <ac:spMkLst>
            <pc:docMk/>
            <pc:sldMk cId="2959336765" sldId="297"/>
            <ac:spMk id="8" creationId="{A3F26438-202F-489C-A4A5-ACB8CB7A42F7}"/>
          </ac:spMkLst>
        </pc:spChg>
        <pc:picChg chg="add mod">
          <ac:chgData name="Ian Nabney" userId="d6603c99-5c95-4d2b-ba76-fe87db2f29c6" providerId="ADAL" clId="{4FBB9337-A7B3-4925-97FF-6D201E29B632}" dt="2021-02-13T16:47:34.539" v="3003" actId="1076"/>
          <ac:picMkLst>
            <pc:docMk/>
            <pc:sldMk cId="2959336765" sldId="297"/>
            <ac:picMk id="6" creationId="{C80D0D8F-6AAF-468B-9985-E08678379E94}"/>
          </ac:picMkLst>
        </pc:picChg>
      </pc:sldChg>
      <pc:sldChg chg="addSp modSp new mod modTransition">
        <pc:chgData name="Ian Nabney" userId="d6603c99-5c95-4d2b-ba76-fe87db2f29c6" providerId="ADAL" clId="{4FBB9337-A7B3-4925-97FF-6D201E29B632}" dt="2021-02-14T17:13:21.724" v="3985"/>
        <pc:sldMkLst>
          <pc:docMk/>
          <pc:sldMk cId="1277952250" sldId="298"/>
        </pc:sldMkLst>
        <pc:spChg chg="mod">
          <ac:chgData name="Ian Nabney" userId="d6603c99-5c95-4d2b-ba76-fe87db2f29c6" providerId="ADAL" clId="{4FBB9337-A7B3-4925-97FF-6D201E29B632}" dt="2021-02-13T16:42:32.345" v="2990" actId="20577"/>
          <ac:spMkLst>
            <pc:docMk/>
            <pc:sldMk cId="1277952250" sldId="298"/>
            <ac:spMk id="2" creationId="{908DA392-7460-4B4A-AF9E-586ECEA4EB18}"/>
          </ac:spMkLst>
        </pc:spChg>
        <pc:picChg chg="add">
          <ac:chgData name="Ian Nabney" userId="d6603c99-5c95-4d2b-ba76-fe87db2f29c6" providerId="ADAL" clId="{4FBB9337-A7B3-4925-97FF-6D201E29B632}" dt="2021-02-13T16:43:11.148" v="2991"/>
          <ac:picMkLst>
            <pc:docMk/>
            <pc:sldMk cId="1277952250" sldId="298"/>
            <ac:picMk id="6" creationId="{6800D7C4-BC9D-4340-B2F3-9A8598746ADF}"/>
          </ac:picMkLst>
        </pc:picChg>
      </pc:sldChg>
      <pc:sldChg chg="addSp modSp new mod modTransition">
        <pc:chgData name="Ian Nabney" userId="d6603c99-5c95-4d2b-ba76-fe87db2f29c6" providerId="ADAL" clId="{4FBB9337-A7B3-4925-97FF-6D201E29B632}" dt="2021-02-14T17:13:21.724" v="3985"/>
        <pc:sldMkLst>
          <pc:docMk/>
          <pc:sldMk cId="594767501" sldId="299"/>
        </pc:sldMkLst>
        <pc:spChg chg="mod">
          <ac:chgData name="Ian Nabney" userId="d6603c99-5c95-4d2b-ba76-fe87db2f29c6" providerId="ADAL" clId="{4FBB9337-A7B3-4925-97FF-6D201E29B632}" dt="2021-02-13T17:37:45.765" v="3732" actId="20577"/>
          <ac:spMkLst>
            <pc:docMk/>
            <pc:sldMk cId="594767501" sldId="299"/>
            <ac:spMk id="2" creationId="{22B9D63B-1D56-4C50-A1F5-F92AF0C1A5DE}"/>
          </ac:spMkLst>
        </pc:spChg>
        <pc:spChg chg="add mod">
          <ac:chgData name="Ian Nabney" userId="d6603c99-5c95-4d2b-ba76-fe87db2f29c6" providerId="ADAL" clId="{4FBB9337-A7B3-4925-97FF-6D201E29B632}" dt="2021-02-13T17:40:41.750" v="3784" actId="6549"/>
          <ac:spMkLst>
            <pc:docMk/>
            <pc:sldMk cId="594767501" sldId="299"/>
            <ac:spMk id="7" creationId="{6509E5DE-F76B-49AA-937F-5C92AFF0951C}"/>
          </ac:spMkLst>
        </pc:spChg>
        <pc:picChg chg="add mod">
          <ac:chgData name="Ian Nabney" userId="d6603c99-5c95-4d2b-ba76-fe87db2f29c6" providerId="ADAL" clId="{4FBB9337-A7B3-4925-97FF-6D201E29B632}" dt="2021-02-13T17:37:34.593" v="3717" actId="1076"/>
          <ac:picMkLst>
            <pc:docMk/>
            <pc:sldMk cId="594767501" sldId="299"/>
            <ac:picMk id="6" creationId="{B6DAA13B-4A0D-4787-85F7-266010395342}"/>
          </ac:picMkLst>
        </pc:picChg>
      </pc:sldChg>
    </pc:docChg>
  </pc:docChgLst>
  <pc:docChgLst>
    <pc:chgData name="Ian Nabney" userId="d6603c99-5c95-4d2b-ba76-fe87db2f29c6" providerId="ADAL" clId="{05CC8EB0-716B-4706-B6B1-4BC01135F0E8}"/>
    <pc:docChg chg="undo custSel addSld delSld modSld">
      <pc:chgData name="Ian Nabney" userId="d6603c99-5c95-4d2b-ba76-fe87db2f29c6" providerId="ADAL" clId="{05CC8EB0-716B-4706-B6B1-4BC01135F0E8}" dt="2021-02-22T01:08:02.911" v="5294" actId="20577"/>
      <pc:docMkLst>
        <pc:docMk/>
      </pc:docMkLst>
      <pc:sldChg chg="modSp mod">
        <pc:chgData name="Ian Nabney" userId="d6603c99-5c95-4d2b-ba76-fe87db2f29c6" providerId="ADAL" clId="{05CC8EB0-716B-4706-B6B1-4BC01135F0E8}" dt="2021-02-21T21:23:02.851" v="2700" actId="20577"/>
        <pc:sldMkLst>
          <pc:docMk/>
          <pc:sldMk cId="0" sldId="256"/>
        </pc:sldMkLst>
        <pc:spChg chg="mod">
          <ac:chgData name="Ian Nabney" userId="d6603c99-5c95-4d2b-ba76-fe87db2f29c6" providerId="ADAL" clId="{05CC8EB0-716B-4706-B6B1-4BC01135F0E8}" dt="2021-02-21T21:23:02.851" v="2700" actId="20577"/>
          <ac:spMkLst>
            <pc:docMk/>
            <pc:sldMk cId="0" sldId="256"/>
            <ac:spMk id="30722" creationId="{1EFC9091-8354-444B-BB79-2B3E0582CEE3}"/>
          </ac:spMkLst>
        </pc:spChg>
      </pc:sldChg>
      <pc:sldChg chg="modSp mod">
        <pc:chgData name="Ian Nabney" userId="d6603c99-5c95-4d2b-ba76-fe87db2f29c6" providerId="ADAL" clId="{05CC8EB0-716B-4706-B6B1-4BC01135F0E8}" dt="2021-02-21T21:24:21.387" v="2789" actId="20577"/>
        <pc:sldMkLst>
          <pc:docMk/>
          <pc:sldMk cId="0" sldId="276"/>
        </pc:sldMkLst>
        <pc:spChg chg="mod">
          <ac:chgData name="Ian Nabney" userId="d6603c99-5c95-4d2b-ba76-fe87db2f29c6" providerId="ADAL" clId="{05CC8EB0-716B-4706-B6B1-4BC01135F0E8}" dt="2021-02-21T21:24:21.387" v="2789" actId="20577"/>
          <ac:spMkLst>
            <pc:docMk/>
            <pc:sldMk cId="0" sldId="276"/>
            <ac:spMk id="32771" creationId="{8674BF37-E827-4547-8249-5CE423AC6A24}"/>
          </ac:spMkLst>
        </pc:spChg>
      </pc:sldChg>
      <pc:sldChg chg="addSp modSp new del mod modTransition">
        <pc:chgData name="Ian Nabney" userId="d6603c99-5c95-4d2b-ba76-fe87db2f29c6" providerId="ADAL" clId="{05CC8EB0-716B-4706-B6B1-4BC01135F0E8}" dt="2021-02-21T21:24:27.487" v="2790" actId="47"/>
        <pc:sldMkLst>
          <pc:docMk/>
          <pc:sldMk cId="1188397951" sldId="277"/>
        </pc:sldMkLst>
        <pc:spChg chg="mod">
          <ac:chgData name="Ian Nabney" userId="d6603c99-5c95-4d2b-ba76-fe87db2f29c6" providerId="ADAL" clId="{05CC8EB0-716B-4706-B6B1-4BC01135F0E8}" dt="2021-02-20T18:04:17.595" v="221" actId="20577"/>
          <ac:spMkLst>
            <pc:docMk/>
            <pc:sldMk cId="1188397951" sldId="277"/>
            <ac:spMk id="2" creationId="{8FEF88B0-B6FB-4C08-999D-595CA006A93C}"/>
          </ac:spMkLst>
        </pc:spChg>
        <pc:picChg chg="add mod">
          <ac:chgData name="Ian Nabney" userId="d6603c99-5c95-4d2b-ba76-fe87db2f29c6" providerId="ADAL" clId="{05CC8EB0-716B-4706-B6B1-4BC01135F0E8}" dt="2021-02-20T18:04:22.758" v="222" actId="14100"/>
          <ac:picMkLst>
            <pc:docMk/>
            <pc:sldMk cId="1188397951" sldId="277"/>
            <ac:picMk id="6" creationId="{894B9E08-6214-46DA-A30E-C2996E470263}"/>
          </ac:picMkLst>
        </pc:picChg>
      </pc:sldChg>
      <pc:sldChg chg="del">
        <pc:chgData name="Ian Nabney" userId="d6603c99-5c95-4d2b-ba76-fe87db2f29c6" providerId="ADAL" clId="{05CC8EB0-716B-4706-B6B1-4BC01135F0E8}" dt="2021-02-20T18:03:52.580" v="184" actId="47"/>
        <pc:sldMkLst>
          <pc:docMk/>
          <pc:sldMk cId="2462739281" sldId="277"/>
        </pc:sldMkLst>
      </pc:sldChg>
      <pc:sldChg chg="addSp modSp new mod modTransition">
        <pc:chgData name="Ian Nabney" userId="d6603c99-5c95-4d2b-ba76-fe87db2f29c6" providerId="ADAL" clId="{05CC8EB0-716B-4706-B6B1-4BC01135F0E8}" dt="2021-02-22T00:38:10.308" v="5291"/>
        <pc:sldMkLst>
          <pc:docMk/>
          <pc:sldMk cId="4194461092" sldId="277"/>
        </pc:sldMkLst>
        <pc:spChg chg="mod">
          <ac:chgData name="Ian Nabney" userId="d6603c99-5c95-4d2b-ba76-fe87db2f29c6" providerId="ADAL" clId="{05CC8EB0-716B-4706-B6B1-4BC01135F0E8}" dt="2021-02-21T21:34:05.264" v="2804" actId="20577"/>
          <ac:spMkLst>
            <pc:docMk/>
            <pc:sldMk cId="4194461092" sldId="277"/>
            <ac:spMk id="2" creationId="{6AF4B41E-90A9-4631-BFC2-C2DB2E963E07}"/>
          </ac:spMkLst>
        </pc:spChg>
        <pc:spChg chg="add mod">
          <ac:chgData name="Ian Nabney" userId="d6603c99-5c95-4d2b-ba76-fe87db2f29c6" providerId="ADAL" clId="{05CC8EB0-716B-4706-B6B1-4BC01135F0E8}" dt="2021-02-21T21:36:36.307" v="2855" actId="20577"/>
          <ac:spMkLst>
            <pc:docMk/>
            <pc:sldMk cId="4194461092" sldId="277"/>
            <ac:spMk id="6" creationId="{05B9840A-F96A-4600-8EF5-002DF52AA68B}"/>
          </ac:spMkLst>
        </pc:spChg>
        <pc:spChg chg="add mod">
          <ac:chgData name="Ian Nabney" userId="d6603c99-5c95-4d2b-ba76-fe87db2f29c6" providerId="ADAL" clId="{05CC8EB0-716B-4706-B6B1-4BC01135F0E8}" dt="2021-02-21T21:37:52.808" v="2901" actId="122"/>
          <ac:spMkLst>
            <pc:docMk/>
            <pc:sldMk cId="4194461092" sldId="277"/>
            <ac:spMk id="9" creationId="{806B0C9E-DD11-4B01-9FB7-17E9C3411951}"/>
          </ac:spMkLst>
        </pc:spChg>
        <pc:picChg chg="add mod modCrop">
          <ac:chgData name="Ian Nabney" userId="d6603c99-5c95-4d2b-ba76-fe87db2f29c6" providerId="ADAL" clId="{05CC8EB0-716B-4706-B6B1-4BC01135F0E8}" dt="2021-02-21T21:37:46.062" v="2899" actId="732"/>
          <ac:picMkLst>
            <pc:docMk/>
            <pc:sldMk cId="4194461092" sldId="277"/>
            <ac:picMk id="8" creationId="{9410B946-9A89-44B6-B86F-906C68388A0B}"/>
          </ac:picMkLst>
        </pc:picChg>
      </pc:sldChg>
      <pc:sldChg chg="addSp delSp modSp new mod modTransition">
        <pc:chgData name="Ian Nabney" userId="d6603c99-5c95-4d2b-ba76-fe87db2f29c6" providerId="ADAL" clId="{05CC8EB0-716B-4706-B6B1-4BC01135F0E8}" dt="2021-02-22T00:38:10.308" v="5291"/>
        <pc:sldMkLst>
          <pc:docMk/>
          <pc:sldMk cId="3007648936" sldId="278"/>
        </pc:sldMkLst>
        <pc:spChg chg="mod">
          <ac:chgData name="Ian Nabney" userId="d6603c99-5c95-4d2b-ba76-fe87db2f29c6" providerId="ADAL" clId="{05CC8EB0-716B-4706-B6B1-4BC01135F0E8}" dt="2021-02-21T21:38:52.439" v="2907" actId="20577"/>
          <ac:spMkLst>
            <pc:docMk/>
            <pc:sldMk cId="3007648936" sldId="278"/>
            <ac:spMk id="2" creationId="{61A8FA02-699E-45B0-92B0-328A995C3595}"/>
          </ac:spMkLst>
        </pc:spChg>
        <pc:spChg chg="add mod">
          <ac:chgData name="Ian Nabney" userId="d6603c99-5c95-4d2b-ba76-fe87db2f29c6" providerId="ADAL" clId="{05CC8EB0-716B-4706-B6B1-4BC01135F0E8}" dt="2021-02-21T21:40:33.023" v="3085" actId="20577"/>
          <ac:spMkLst>
            <pc:docMk/>
            <pc:sldMk cId="3007648936" sldId="278"/>
            <ac:spMk id="6" creationId="{55085BA1-7B30-49A7-8FEA-72F623B14059}"/>
          </ac:spMkLst>
        </pc:spChg>
        <pc:spChg chg="add mod">
          <ac:chgData name="Ian Nabney" userId="d6603c99-5c95-4d2b-ba76-fe87db2f29c6" providerId="ADAL" clId="{05CC8EB0-716B-4706-B6B1-4BC01135F0E8}" dt="2021-02-21T21:50:33.151" v="3345" actId="21"/>
          <ac:spMkLst>
            <pc:docMk/>
            <pc:sldMk cId="3007648936" sldId="278"/>
            <ac:spMk id="11" creationId="{9BB3D93B-B8E9-40E1-8E66-148E9238ECB6}"/>
          </ac:spMkLst>
        </pc:spChg>
        <pc:picChg chg="add mod">
          <ac:chgData name="Ian Nabney" userId="d6603c99-5c95-4d2b-ba76-fe87db2f29c6" providerId="ADAL" clId="{05CC8EB0-716B-4706-B6B1-4BC01135F0E8}" dt="2021-02-21T21:46:59.621" v="3088" actId="1076"/>
          <ac:picMkLst>
            <pc:docMk/>
            <pc:sldMk cId="3007648936" sldId="278"/>
            <ac:picMk id="8" creationId="{83E9DBEF-7570-4E9B-97B2-F9CE3B20E765}"/>
          </ac:picMkLst>
        </pc:picChg>
        <pc:picChg chg="add mod">
          <ac:chgData name="Ian Nabney" userId="d6603c99-5c95-4d2b-ba76-fe87db2f29c6" providerId="ADAL" clId="{05CC8EB0-716B-4706-B6B1-4BC01135F0E8}" dt="2021-02-21T21:46:56.799" v="3087" actId="1076"/>
          <ac:picMkLst>
            <pc:docMk/>
            <pc:sldMk cId="3007648936" sldId="278"/>
            <ac:picMk id="10" creationId="{0F74B9F7-2099-4602-80FB-8E307820D9ED}"/>
          </ac:picMkLst>
        </pc:picChg>
        <pc:picChg chg="add del mod">
          <ac:chgData name="Ian Nabney" userId="d6603c99-5c95-4d2b-ba76-fe87db2f29c6" providerId="ADAL" clId="{05CC8EB0-716B-4706-B6B1-4BC01135F0E8}" dt="2021-02-21T21:51:11.067" v="3379" actId="21"/>
          <ac:picMkLst>
            <pc:docMk/>
            <pc:sldMk cId="3007648936" sldId="278"/>
            <ac:picMk id="13" creationId="{E9ED5DDE-7B40-41E0-A1CC-8639AF00B314}"/>
          </ac:picMkLst>
        </pc:picChg>
      </pc:sldChg>
      <pc:sldChg chg="del">
        <pc:chgData name="Ian Nabney" userId="d6603c99-5c95-4d2b-ba76-fe87db2f29c6" providerId="ADAL" clId="{05CC8EB0-716B-4706-B6B1-4BC01135F0E8}" dt="2021-02-20T18:03:52.580" v="184" actId="47"/>
        <pc:sldMkLst>
          <pc:docMk/>
          <pc:sldMk cId="3332262627" sldId="278"/>
        </pc:sldMkLst>
      </pc:sldChg>
      <pc:sldChg chg="addSp modSp new del mod modTransition">
        <pc:chgData name="Ian Nabney" userId="d6603c99-5c95-4d2b-ba76-fe87db2f29c6" providerId="ADAL" clId="{05CC8EB0-716B-4706-B6B1-4BC01135F0E8}" dt="2021-02-21T21:24:27.487" v="2790" actId="47"/>
        <pc:sldMkLst>
          <pc:docMk/>
          <pc:sldMk cId="4235025941" sldId="278"/>
        </pc:sldMkLst>
        <pc:spChg chg="mod">
          <ac:chgData name="Ian Nabney" userId="d6603c99-5c95-4d2b-ba76-fe87db2f29c6" providerId="ADAL" clId="{05CC8EB0-716B-4706-B6B1-4BC01135F0E8}" dt="2021-02-20T18:11:45.465" v="246" actId="20577"/>
          <ac:spMkLst>
            <pc:docMk/>
            <pc:sldMk cId="4235025941" sldId="278"/>
            <ac:spMk id="2" creationId="{2B3A7AB4-EB66-49C0-9BB4-235D47DB283D}"/>
          </ac:spMkLst>
        </pc:spChg>
        <pc:spChg chg="add mod">
          <ac:chgData name="Ian Nabney" userId="d6603c99-5c95-4d2b-ba76-fe87db2f29c6" providerId="ADAL" clId="{05CC8EB0-716B-4706-B6B1-4BC01135F0E8}" dt="2021-02-20T18:20:41.705" v="404" actId="207"/>
          <ac:spMkLst>
            <pc:docMk/>
            <pc:sldMk cId="4235025941" sldId="278"/>
            <ac:spMk id="6" creationId="{A4F4FB31-B2D6-4C9F-9D7B-5292392C5219}"/>
          </ac:spMkLst>
        </pc:spChg>
      </pc:sldChg>
      <pc:sldChg chg="addSp modSp new del mod modTransition">
        <pc:chgData name="Ian Nabney" userId="d6603c99-5c95-4d2b-ba76-fe87db2f29c6" providerId="ADAL" clId="{05CC8EB0-716B-4706-B6B1-4BC01135F0E8}" dt="2021-02-21T21:24:27.487" v="2790" actId="47"/>
        <pc:sldMkLst>
          <pc:docMk/>
          <pc:sldMk cId="785328358" sldId="279"/>
        </pc:sldMkLst>
        <pc:spChg chg="mod">
          <ac:chgData name="Ian Nabney" userId="d6603c99-5c95-4d2b-ba76-fe87db2f29c6" providerId="ADAL" clId="{05CC8EB0-716B-4706-B6B1-4BC01135F0E8}" dt="2021-02-20T18:18:38.515" v="354" actId="20577"/>
          <ac:spMkLst>
            <pc:docMk/>
            <pc:sldMk cId="785328358" sldId="279"/>
            <ac:spMk id="2" creationId="{14D66601-1B60-440D-AD35-3E593CDC1E68}"/>
          </ac:spMkLst>
        </pc:spChg>
        <pc:spChg chg="add mod">
          <ac:chgData name="Ian Nabney" userId="d6603c99-5c95-4d2b-ba76-fe87db2f29c6" providerId="ADAL" clId="{05CC8EB0-716B-4706-B6B1-4BC01135F0E8}" dt="2021-02-20T18:30:25.107" v="417" actId="20577"/>
          <ac:spMkLst>
            <pc:docMk/>
            <pc:sldMk cId="785328358" sldId="279"/>
            <ac:spMk id="6" creationId="{3780D46C-B34B-4BFA-B2F8-719AA91E4A67}"/>
          </ac:spMkLst>
        </pc:spChg>
      </pc:sldChg>
      <pc:sldChg chg="addSp modSp new mod modTransition">
        <pc:chgData name="Ian Nabney" userId="d6603c99-5c95-4d2b-ba76-fe87db2f29c6" providerId="ADAL" clId="{05CC8EB0-716B-4706-B6B1-4BC01135F0E8}" dt="2021-02-22T00:38:10.308" v="5291"/>
        <pc:sldMkLst>
          <pc:docMk/>
          <pc:sldMk cId="1840138605" sldId="279"/>
        </pc:sldMkLst>
        <pc:spChg chg="mod">
          <ac:chgData name="Ian Nabney" userId="d6603c99-5c95-4d2b-ba76-fe87db2f29c6" providerId="ADAL" clId="{05CC8EB0-716B-4706-B6B1-4BC01135F0E8}" dt="2021-02-21T21:49:31.209" v="3278" actId="20577"/>
          <ac:spMkLst>
            <pc:docMk/>
            <pc:sldMk cId="1840138605" sldId="279"/>
            <ac:spMk id="2" creationId="{81326DF2-5239-44DD-B802-97937BACA7EB}"/>
          </ac:spMkLst>
        </pc:spChg>
        <pc:spChg chg="add mod">
          <ac:chgData name="Ian Nabney" userId="d6603c99-5c95-4d2b-ba76-fe87db2f29c6" providerId="ADAL" clId="{05CC8EB0-716B-4706-B6B1-4BC01135F0E8}" dt="2021-02-21T23:44:37.773" v="5290" actId="20577"/>
          <ac:spMkLst>
            <pc:docMk/>
            <pc:sldMk cId="1840138605" sldId="279"/>
            <ac:spMk id="6" creationId="{318D8D39-F1FB-43F8-A1C1-008F44552E80}"/>
          </ac:spMkLst>
        </pc:spChg>
      </pc:sldChg>
      <pc:sldChg chg="del">
        <pc:chgData name="Ian Nabney" userId="d6603c99-5c95-4d2b-ba76-fe87db2f29c6" providerId="ADAL" clId="{05CC8EB0-716B-4706-B6B1-4BC01135F0E8}" dt="2021-02-20T18:03:52.580" v="184" actId="47"/>
        <pc:sldMkLst>
          <pc:docMk/>
          <pc:sldMk cId="3211899754" sldId="279"/>
        </pc:sldMkLst>
      </pc:sldChg>
      <pc:sldChg chg="del">
        <pc:chgData name="Ian Nabney" userId="d6603c99-5c95-4d2b-ba76-fe87db2f29c6" providerId="ADAL" clId="{05CC8EB0-716B-4706-B6B1-4BC01135F0E8}" dt="2021-02-20T18:03:52.580" v="184" actId="47"/>
        <pc:sldMkLst>
          <pc:docMk/>
          <pc:sldMk cId="122012374" sldId="280"/>
        </pc:sldMkLst>
      </pc:sldChg>
      <pc:sldChg chg="addSp modSp new del mod modTransition">
        <pc:chgData name="Ian Nabney" userId="d6603c99-5c95-4d2b-ba76-fe87db2f29c6" providerId="ADAL" clId="{05CC8EB0-716B-4706-B6B1-4BC01135F0E8}" dt="2021-02-21T21:24:27.487" v="2790" actId="47"/>
        <pc:sldMkLst>
          <pc:docMk/>
          <pc:sldMk cId="2749144680" sldId="280"/>
        </pc:sldMkLst>
        <pc:spChg chg="mod">
          <ac:chgData name="Ian Nabney" userId="d6603c99-5c95-4d2b-ba76-fe87db2f29c6" providerId="ADAL" clId="{05CC8EB0-716B-4706-B6B1-4BC01135F0E8}" dt="2021-02-20T18:34:44.567" v="439" actId="20577"/>
          <ac:spMkLst>
            <pc:docMk/>
            <pc:sldMk cId="2749144680" sldId="280"/>
            <ac:spMk id="2" creationId="{E09C1ACC-F4C2-4FDC-8F26-6A99954B3ABE}"/>
          </ac:spMkLst>
        </pc:spChg>
        <pc:spChg chg="add mod">
          <ac:chgData name="Ian Nabney" userId="d6603c99-5c95-4d2b-ba76-fe87db2f29c6" providerId="ADAL" clId="{05CC8EB0-716B-4706-B6B1-4BC01135F0E8}" dt="2021-02-20T18:44:03.125" v="623" actId="20577"/>
          <ac:spMkLst>
            <pc:docMk/>
            <pc:sldMk cId="2749144680" sldId="280"/>
            <ac:spMk id="6" creationId="{47B2312F-EE16-45CF-9E61-93F29A38B4FA}"/>
          </ac:spMkLst>
        </pc:spChg>
      </pc:sldChg>
      <pc:sldChg chg="addSp modSp new mod modTransition">
        <pc:chgData name="Ian Nabney" userId="d6603c99-5c95-4d2b-ba76-fe87db2f29c6" providerId="ADAL" clId="{05CC8EB0-716B-4706-B6B1-4BC01135F0E8}" dt="2021-02-22T00:38:10.308" v="5291"/>
        <pc:sldMkLst>
          <pc:docMk/>
          <pc:sldMk cId="3068852095" sldId="280"/>
        </pc:sldMkLst>
        <pc:spChg chg="mod">
          <ac:chgData name="Ian Nabney" userId="d6603c99-5c95-4d2b-ba76-fe87db2f29c6" providerId="ADAL" clId="{05CC8EB0-716B-4706-B6B1-4BC01135F0E8}" dt="2021-02-21T21:50:50.065" v="3372" actId="20577"/>
          <ac:spMkLst>
            <pc:docMk/>
            <pc:sldMk cId="3068852095" sldId="280"/>
            <ac:spMk id="2" creationId="{4DA0BFF5-4F0A-43ED-8D29-AFFA3A3997C7}"/>
          </ac:spMkLst>
        </pc:spChg>
        <pc:spChg chg="add mod">
          <ac:chgData name="Ian Nabney" userId="d6603c99-5c95-4d2b-ba76-fe87db2f29c6" providerId="ADAL" clId="{05CC8EB0-716B-4706-B6B1-4BC01135F0E8}" dt="2021-02-21T21:54:15.104" v="3541" actId="20577"/>
          <ac:spMkLst>
            <pc:docMk/>
            <pc:sldMk cId="3068852095" sldId="280"/>
            <ac:spMk id="7" creationId="{CD9AFC4C-C5C0-4EB6-AAF5-B63ED2FF3843}"/>
          </ac:spMkLst>
        </pc:spChg>
        <pc:picChg chg="add mod">
          <ac:chgData name="Ian Nabney" userId="d6603c99-5c95-4d2b-ba76-fe87db2f29c6" providerId="ADAL" clId="{05CC8EB0-716B-4706-B6B1-4BC01135F0E8}" dt="2021-02-21T21:53:31.318" v="3441" actId="1076"/>
          <ac:picMkLst>
            <pc:docMk/>
            <pc:sldMk cId="3068852095" sldId="280"/>
            <ac:picMk id="8" creationId="{7D51F6F2-A011-4AE6-8BE7-B7134F9C09F4}"/>
          </ac:picMkLst>
        </pc:picChg>
        <pc:picChg chg="add mod">
          <ac:chgData name="Ian Nabney" userId="d6603c99-5c95-4d2b-ba76-fe87db2f29c6" providerId="ADAL" clId="{05CC8EB0-716B-4706-B6B1-4BC01135F0E8}" dt="2021-02-21T21:53:29.781" v="3440" actId="1076"/>
          <ac:picMkLst>
            <pc:docMk/>
            <pc:sldMk cId="3068852095" sldId="280"/>
            <ac:picMk id="10" creationId="{A0769FEC-A7A5-4121-BAC0-79CF93484109}"/>
          </ac:picMkLst>
        </pc:picChg>
      </pc:sldChg>
      <pc:sldChg chg="del">
        <pc:chgData name="Ian Nabney" userId="d6603c99-5c95-4d2b-ba76-fe87db2f29c6" providerId="ADAL" clId="{05CC8EB0-716B-4706-B6B1-4BC01135F0E8}" dt="2021-02-20T18:03:52.580" v="184" actId="47"/>
        <pc:sldMkLst>
          <pc:docMk/>
          <pc:sldMk cId="79106315" sldId="281"/>
        </pc:sldMkLst>
      </pc:sldChg>
      <pc:sldChg chg="addSp modSp new del mod modTransition">
        <pc:chgData name="Ian Nabney" userId="d6603c99-5c95-4d2b-ba76-fe87db2f29c6" providerId="ADAL" clId="{05CC8EB0-716B-4706-B6B1-4BC01135F0E8}" dt="2021-02-21T21:24:27.487" v="2790" actId="47"/>
        <pc:sldMkLst>
          <pc:docMk/>
          <pc:sldMk cId="1789970195" sldId="281"/>
        </pc:sldMkLst>
        <pc:spChg chg="mod">
          <ac:chgData name="Ian Nabney" userId="d6603c99-5c95-4d2b-ba76-fe87db2f29c6" providerId="ADAL" clId="{05CC8EB0-716B-4706-B6B1-4BC01135F0E8}" dt="2021-02-20T18:45:59.948" v="657" actId="20577"/>
          <ac:spMkLst>
            <pc:docMk/>
            <pc:sldMk cId="1789970195" sldId="281"/>
            <ac:spMk id="2" creationId="{DB35C138-8992-4302-899C-8D9C2D6070F9}"/>
          </ac:spMkLst>
        </pc:spChg>
        <pc:spChg chg="add mod">
          <ac:chgData name="Ian Nabney" userId="d6603c99-5c95-4d2b-ba76-fe87db2f29c6" providerId="ADAL" clId="{05CC8EB0-716B-4706-B6B1-4BC01135F0E8}" dt="2021-02-20T18:47:05.948" v="735" actId="12"/>
          <ac:spMkLst>
            <pc:docMk/>
            <pc:sldMk cId="1789970195" sldId="281"/>
            <ac:spMk id="7" creationId="{D7BD0AEE-C2DF-450A-BBE9-894B0C94AE30}"/>
          </ac:spMkLst>
        </pc:spChg>
        <pc:spChg chg="add mod">
          <ac:chgData name="Ian Nabney" userId="d6603c99-5c95-4d2b-ba76-fe87db2f29c6" providerId="ADAL" clId="{05CC8EB0-716B-4706-B6B1-4BC01135F0E8}" dt="2021-02-20T18:48:00.672" v="742" actId="20577"/>
          <ac:spMkLst>
            <pc:docMk/>
            <pc:sldMk cId="1789970195" sldId="281"/>
            <ac:spMk id="8" creationId="{405FF66C-E05B-4085-95CB-66D4B9D1CC42}"/>
          </ac:spMkLst>
        </pc:spChg>
        <pc:picChg chg="add mod">
          <ac:chgData name="Ian Nabney" userId="d6603c99-5c95-4d2b-ba76-fe87db2f29c6" providerId="ADAL" clId="{05CC8EB0-716B-4706-B6B1-4BC01135F0E8}" dt="2021-02-20T18:46:16.506" v="659" actId="1076"/>
          <ac:picMkLst>
            <pc:docMk/>
            <pc:sldMk cId="1789970195" sldId="281"/>
            <ac:picMk id="6" creationId="{F03483B5-5590-4447-812A-370B68B63304}"/>
          </ac:picMkLst>
        </pc:picChg>
      </pc:sldChg>
      <pc:sldChg chg="addSp modSp new mod modTransition">
        <pc:chgData name="Ian Nabney" userId="d6603c99-5c95-4d2b-ba76-fe87db2f29c6" providerId="ADAL" clId="{05CC8EB0-716B-4706-B6B1-4BC01135F0E8}" dt="2021-02-22T00:38:10.308" v="5291"/>
        <pc:sldMkLst>
          <pc:docMk/>
          <pc:sldMk cId="2174166349" sldId="281"/>
        </pc:sldMkLst>
        <pc:spChg chg="mod">
          <ac:chgData name="Ian Nabney" userId="d6603c99-5c95-4d2b-ba76-fe87db2f29c6" providerId="ADAL" clId="{05CC8EB0-716B-4706-B6B1-4BC01135F0E8}" dt="2021-02-21T21:55:08.340" v="3568" actId="20577"/>
          <ac:spMkLst>
            <pc:docMk/>
            <pc:sldMk cId="2174166349" sldId="281"/>
            <ac:spMk id="2" creationId="{32972842-792C-432E-AB05-84A8260D4651}"/>
          </ac:spMkLst>
        </pc:spChg>
        <pc:spChg chg="add mod">
          <ac:chgData name="Ian Nabney" userId="d6603c99-5c95-4d2b-ba76-fe87db2f29c6" providerId="ADAL" clId="{05CC8EB0-716B-4706-B6B1-4BC01135F0E8}" dt="2021-02-21T21:59:20.130" v="3595" actId="20577"/>
          <ac:spMkLst>
            <pc:docMk/>
            <pc:sldMk cId="2174166349" sldId="281"/>
            <ac:spMk id="8" creationId="{41615E55-94B5-4B3C-AC79-8AF36F5BD6CA}"/>
          </ac:spMkLst>
        </pc:spChg>
        <pc:picChg chg="add mod">
          <ac:chgData name="Ian Nabney" userId="d6603c99-5c95-4d2b-ba76-fe87db2f29c6" providerId="ADAL" clId="{05CC8EB0-716B-4706-B6B1-4BC01135F0E8}" dt="2021-02-21T21:56:58.350" v="3570" actId="1076"/>
          <ac:picMkLst>
            <pc:docMk/>
            <pc:sldMk cId="2174166349" sldId="281"/>
            <ac:picMk id="7" creationId="{200C0A1A-8C8C-4B9D-9E4D-72CC4C07C171}"/>
          </ac:picMkLst>
        </pc:picChg>
      </pc:sldChg>
      <pc:sldChg chg="del">
        <pc:chgData name="Ian Nabney" userId="d6603c99-5c95-4d2b-ba76-fe87db2f29c6" providerId="ADAL" clId="{05CC8EB0-716B-4706-B6B1-4BC01135F0E8}" dt="2021-02-20T18:03:52.580" v="184" actId="47"/>
        <pc:sldMkLst>
          <pc:docMk/>
          <pc:sldMk cId="278062578" sldId="282"/>
        </pc:sldMkLst>
      </pc:sldChg>
      <pc:sldChg chg="addSp modSp new mod modTransition">
        <pc:chgData name="Ian Nabney" userId="d6603c99-5c95-4d2b-ba76-fe87db2f29c6" providerId="ADAL" clId="{05CC8EB0-716B-4706-B6B1-4BC01135F0E8}" dt="2021-02-22T00:38:10.308" v="5291"/>
        <pc:sldMkLst>
          <pc:docMk/>
          <pc:sldMk cId="2386776082" sldId="282"/>
        </pc:sldMkLst>
        <pc:spChg chg="mod">
          <ac:chgData name="Ian Nabney" userId="d6603c99-5c95-4d2b-ba76-fe87db2f29c6" providerId="ADAL" clId="{05CC8EB0-716B-4706-B6B1-4BC01135F0E8}" dt="2021-02-21T22:05:08.966" v="3604" actId="20577"/>
          <ac:spMkLst>
            <pc:docMk/>
            <pc:sldMk cId="2386776082" sldId="282"/>
            <ac:spMk id="2" creationId="{6125FA47-B153-4D98-B3D9-DAD8F76082FB}"/>
          </ac:spMkLst>
        </pc:spChg>
        <pc:spChg chg="add mod">
          <ac:chgData name="Ian Nabney" userId="d6603c99-5c95-4d2b-ba76-fe87db2f29c6" providerId="ADAL" clId="{05CC8EB0-716B-4706-B6B1-4BC01135F0E8}" dt="2021-02-21T22:09:30.930" v="3638" actId="6549"/>
          <ac:spMkLst>
            <pc:docMk/>
            <pc:sldMk cId="2386776082" sldId="282"/>
            <ac:spMk id="6" creationId="{2A290A6A-F6A4-41A1-84F5-5599259F874C}"/>
          </ac:spMkLst>
        </pc:spChg>
        <pc:picChg chg="add mod">
          <ac:chgData name="Ian Nabney" userId="d6603c99-5c95-4d2b-ba76-fe87db2f29c6" providerId="ADAL" clId="{05CC8EB0-716B-4706-B6B1-4BC01135F0E8}" dt="2021-02-21T22:07:19.910" v="3629" actId="1076"/>
          <ac:picMkLst>
            <pc:docMk/>
            <pc:sldMk cId="2386776082" sldId="282"/>
            <ac:picMk id="8" creationId="{47DE19D2-ED04-47B5-AF9D-898360677DD6}"/>
          </ac:picMkLst>
        </pc:picChg>
        <pc:picChg chg="add mod">
          <ac:chgData name="Ian Nabney" userId="d6603c99-5c95-4d2b-ba76-fe87db2f29c6" providerId="ADAL" clId="{05CC8EB0-716B-4706-B6B1-4BC01135F0E8}" dt="2021-02-21T22:10:03.462" v="3642" actId="14100"/>
          <ac:picMkLst>
            <pc:docMk/>
            <pc:sldMk cId="2386776082" sldId="282"/>
            <ac:picMk id="10" creationId="{7F3C8F20-FC7B-416B-A8A8-9963B5E9EAE3}"/>
          </ac:picMkLst>
        </pc:picChg>
      </pc:sldChg>
      <pc:sldChg chg="addSp modSp new del mod modTransition">
        <pc:chgData name="Ian Nabney" userId="d6603c99-5c95-4d2b-ba76-fe87db2f29c6" providerId="ADAL" clId="{05CC8EB0-716B-4706-B6B1-4BC01135F0E8}" dt="2021-02-21T21:24:27.487" v="2790" actId="47"/>
        <pc:sldMkLst>
          <pc:docMk/>
          <pc:sldMk cId="3854370064" sldId="282"/>
        </pc:sldMkLst>
        <pc:spChg chg="mod">
          <ac:chgData name="Ian Nabney" userId="d6603c99-5c95-4d2b-ba76-fe87db2f29c6" providerId="ADAL" clId="{05CC8EB0-716B-4706-B6B1-4BC01135F0E8}" dt="2021-02-20T18:50:35.466" v="764" actId="20577"/>
          <ac:spMkLst>
            <pc:docMk/>
            <pc:sldMk cId="3854370064" sldId="282"/>
            <ac:spMk id="2" creationId="{5306EF33-8A73-48DC-BB38-0C68FB5D130C}"/>
          </ac:spMkLst>
        </pc:spChg>
        <pc:spChg chg="add mod">
          <ac:chgData name="Ian Nabney" userId="d6603c99-5c95-4d2b-ba76-fe87db2f29c6" providerId="ADAL" clId="{05CC8EB0-716B-4706-B6B1-4BC01135F0E8}" dt="2021-02-20T18:57:41.380" v="981" actId="20577"/>
          <ac:spMkLst>
            <pc:docMk/>
            <pc:sldMk cId="3854370064" sldId="282"/>
            <ac:spMk id="6" creationId="{9DDA06C6-8440-48AF-9758-35B33C21952C}"/>
          </ac:spMkLst>
        </pc:spChg>
      </pc:sldChg>
      <pc:sldChg chg="addSp modSp new del mod modTransition">
        <pc:chgData name="Ian Nabney" userId="d6603c99-5c95-4d2b-ba76-fe87db2f29c6" providerId="ADAL" clId="{05CC8EB0-716B-4706-B6B1-4BC01135F0E8}" dt="2021-02-21T21:24:27.487" v="2790" actId="47"/>
        <pc:sldMkLst>
          <pc:docMk/>
          <pc:sldMk cId="1021532930" sldId="283"/>
        </pc:sldMkLst>
        <pc:spChg chg="mod">
          <ac:chgData name="Ian Nabney" userId="d6603c99-5c95-4d2b-ba76-fe87db2f29c6" providerId="ADAL" clId="{05CC8EB0-716B-4706-B6B1-4BC01135F0E8}" dt="2021-02-21T10:12:57.917" v="1099" actId="20577"/>
          <ac:spMkLst>
            <pc:docMk/>
            <pc:sldMk cId="1021532930" sldId="283"/>
            <ac:spMk id="2" creationId="{45B6A0D0-5760-413F-8CDA-B37413DEBD55}"/>
          </ac:spMkLst>
        </pc:spChg>
        <pc:spChg chg="add mod">
          <ac:chgData name="Ian Nabney" userId="d6603c99-5c95-4d2b-ba76-fe87db2f29c6" providerId="ADAL" clId="{05CC8EB0-716B-4706-B6B1-4BC01135F0E8}" dt="2021-02-21T10:14:21.463" v="1220" actId="207"/>
          <ac:spMkLst>
            <pc:docMk/>
            <pc:sldMk cId="1021532930" sldId="283"/>
            <ac:spMk id="7" creationId="{64C3A48E-26DD-45A2-AD1F-28881862CC7E}"/>
          </ac:spMkLst>
        </pc:spChg>
        <pc:picChg chg="add mod">
          <ac:chgData name="Ian Nabney" userId="d6603c99-5c95-4d2b-ba76-fe87db2f29c6" providerId="ADAL" clId="{05CC8EB0-716B-4706-B6B1-4BC01135F0E8}" dt="2021-02-21T10:14:13.883" v="1217" actId="1076"/>
          <ac:picMkLst>
            <pc:docMk/>
            <pc:sldMk cId="1021532930" sldId="283"/>
            <ac:picMk id="6" creationId="{181B89EF-9E36-4F64-9F8D-110B59591AF3}"/>
          </ac:picMkLst>
        </pc:picChg>
      </pc:sldChg>
      <pc:sldChg chg="del">
        <pc:chgData name="Ian Nabney" userId="d6603c99-5c95-4d2b-ba76-fe87db2f29c6" providerId="ADAL" clId="{05CC8EB0-716B-4706-B6B1-4BC01135F0E8}" dt="2021-02-20T18:03:52.580" v="184" actId="47"/>
        <pc:sldMkLst>
          <pc:docMk/>
          <pc:sldMk cId="1644431879" sldId="283"/>
        </pc:sldMkLst>
      </pc:sldChg>
      <pc:sldChg chg="addSp modSp new mod modTransition">
        <pc:chgData name="Ian Nabney" userId="d6603c99-5c95-4d2b-ba76-fe87db2f29c6" providerId="ADAL" clId="{05CC8EB0-716B-4706-B6B1-4BC01135F0E8}" dt="2021-02-22T00:38:10.308" v="5291"/>
        <pc:sldMkLst>
          <pc:docMk/>
          <pc:sldMk cId="3183366548" sldId="283"/>
        </pc:sldMkLst>
        <pc:spChg chg="mod">
          <ac:chgData name="Ian Nabney" userId="d6603c99-5c95-4d2b-ba76-fe87db2f29c6" providerId="ADAL" clId="{05CC8EB0-716B-4706-B6B1-4BC01135F0E8}" dt="2021-02-21T22:10:37.037" v="3656" actId="20577"/>
          <ac:spMkLst>
            <pc:docMk/>
            <pc:sldMk cId="3183366548" sldId="283"/>
            <ac:spMk id="2" creationId="{F480103E-8733-4DB5-8096-9FE49E765C04}"/>
          </ac:spMkLst>
        </pc:spChg>
        <pc:spChg chg="add mod">
          <ac:chgData name="Ian Nabney" userId="d6603c99-5c95-4d2b-ba76-fe87db2f29c6" providerId="ADAL" clId="{05CC8EB0-716B-4706-B6B1-4BC01135F0E8}" dt="2021-02-21T22:11:42.184" v="3678" actId="6549"/>
          <ac:spMkLst>
            <pc:docMk/>
            <pc:sldMk cId="3183366548" sldId="283"/>
            <ac:spMk id="6" creationId="{00867DC6-B00A-4180-B9FA-846666EDC28B}"/>
          </ac:spMkLst>
        </pc:spChg>
        <pc:picChg chg="add mod">
          <ac:chgData name="Ian Nabney" userId="d6603c99-5c95-4d2b-ba76-fe87db2f29c6" providerId="ADAL" clId="{05CC8EB0-716B-4706-B6B1-4BC01135F0E8}" dt="2021-02-21T22:12:18.207" v="3683" actId="1076"/>
          <ac:picMkLst>
            <pc:docMk/>
            <pc:sldMk cId="3183366548" sldId="283"/>
            <ac:picMk id="8" creationId="{187FE096-BC8C-4DD6-997C-5223AF033607}"/>
          </ac:picMkLst>
        </pc:picChg>
      </pc:sldChg>
      <pc:sldChg chg="addSp modSp new mod modTransition">
        <pc:chgData name="Ian Nabney" userId="d6603c99-5c95-4d2b-ba76-fe87db2f29c6" providerId="ADAL" clId="{05CC8EB0-716B-4706-B6B1-4BC01135F0E8}" dt="2021-02-22T00:38:10.308" v="5291"/>
        <pc:sldMkLst>
          <pc:docMk/>
          <pc:sldMk cId="2540274800" sldId="284"/>
        </pc:sldMkLst>
        <pc:spChg chg="mod">
          <ac:chgData name="Ian Nabney" userId="d6603c99-5c95-4d2b-ba76-fe87db2f29c6" providerId="ADAL" clId="{05CC8EB0-716B-4706-B6B1-4BC01135F0E8}" dt="2021-02-21T22:19:07.764" v="3713" actId="20577"/>
          <ac:spMkLst>
            <pc:docMk/>
            <pc:sldMk cId="2540274800" sldId="284"/>
            <ac:spMk id="2" creationId="{B9B7B7A9-E375-4EF0-9B0D-6CBF79CD7727}"/>
          </ac:spMkLst>
        </pc:spChg>
        <pc:spChg chg="add mod">
          <ac:chgData name="Ian Nabney" userId="d6603c99-5c95-4d2b-ba76-fe87db2f29c6" providerId="ADAL" clId="{05CC8EB0-716B-4706-B6B1-4BC01135F0E8}" dt="2021-02-21T22:24:00.077" v="3848" actId="6549"/>
          <ac:spMkLst>
            <pc:docMk/>
            <pc:sldMk cId="2540274800" sldId="284"/>
            <ac:spMk id="6" creationId="{E76143B0-4E08-4890-A831-50AA39B528DB}"/>
          </ac:spMkLst>
        </pc:spChg>
        <pc:picChg chg="add mod">
          <ac:chgData name="Ian Nabney" userId="d6603c99-5c95-4d2b-ba76-fe87db2f29c6" providerId="ADAL" clId="{05CC8EB0-716B-4706-B6B1-4BC01135F0E8}" dt="2021-02-21T22:23:29.257" v="3745" actId="1076"/>
          <ac:picMkLst>
            <pc:docMk/>
            <pc:sldMk cId="2540274800" sldId="284"/>
            <ac:picMk id="8" creationId="{9D26AEA0-ED9C-4FA7-BFFD-93406706C706}"/>
          </ac:picMkLst>
        </pc:picChg>
      </pc:sldChg>
      <pc:sldChg chg="del">
        <pc:chgData name="Ian Nabney" userId="d6603c99-5c95-4d2b-ba76-fe87db2f29c6" providerId="ADAL" clId="{05CC8EB0-716B-4706-B6B1-4BC01135F0E8}" dt="2021-02-20T18:03:52.580" v="184" actId="47"/>
        <pc:sldMkLst>
          <pc:docMk/>
          <pc:sldMk cId="3210668178" sldId="284"/>
        </pc:sldMkLst>
      </pc:sldChg>
      <pc:sldChg chg="addSp modSp new del mod modTransition">
        <pc:chgData name="Ian Nabney" userId="d6603c99-5c95-4d2b-ba76-fe87db2f29c6" providerId="ADAL" clId="{05CC8EB0-716B-4706-B6B1-4BC01135F0E8}" dt="2021-02-21T21:24:27.487" v="2790" actId="47"/>
        <pc:sldMkLst>
          <pc:docMk/>
          <pc:sldMk cId="3363425178" sldId="284"/>
        </pc:sldMkLst>
        <pc:spChg chg="mod">
          <ac:chgData name="Ian Nabney" userId="d6603c99-5c95-4d2b-ba76-fe87db2f29c6" providerId="ADAL" clId="{05CC8EB0-716B-4706-B6B1-4BC01135F0E8}" dt="2021-02-21T10:15:06.156" v="1233" actId="20577"/>
          <ac:spMkLst>
            <pc:docMk/>
            <pc:sldMk cId="3363425178" sldId="284"/>
            <ac:spMk id="2" creationId="{70585ECA-5FF4-4F68-886C-6F988C898352}"/>
          </ac:spMkLst>
        </pc:spChg>
        <pc:spChg chg="add mod">
          <ac:chgData name="Ian Nabney" userId="d6603c99-5c95-4d2b-ba76-fe87db2f29c6" providerId="ADAL" clId="{05CC8EB0-716B-4706-B6B1-4BC01135F0E8}" dt="2021-02-21T10:16:22.556" v="1239" actId="20577"/>
          <ac:spMkLst>
            <pc:docMk/>
            <pc:sldMk cId="3363425178" sldId="284"/>
            <ac:spMk id="7" creationId="{912361D0-1224-4BD5-9128-17892306E3F0}"/>
          </ac:spMkLst>
        </pc:spChg>
        <pc:picChg chg="add mod">
          <ac:chgData name="Ian Nabney" userId="d6603c99-5c95-4d2b-ba76-fe87db2f29c6" providerId="ADAL" clId="{05CC8EB0-716B-4706-B6B1-4BC01135F0E8}" dt="2021-02-21T10:15:23.581" v="1235" actId="1076"/>
          <ac:picMkLst>
            <pc:docMk/>
            <pc:sldMk cId="3363425178" sldId="284"/>
            <ac:picMk id="6" creationId="{EA17603B-E31B-4048-A2FD-E89662FED4B6}"/>
          </ac:picMkLst>
        </pc:picChg>
      </pc:sldChg>
      <pc:sldChg chg="addSp modSp new mod modTransition">
        <pc:chgData name="Ian Nabney" userId="d6603c99-5c95-4d2b-ba76-fe87db2f29c6" providerId="ADAL" clId="{05CC8EB0-716B-4706-B6B1-4BC01135F0E8}" dt="2021-02-22T00:38:10.308" v="5291"/>
        <pc:sldMkLst>
          <pc:docMk/>
          <pc:sldMk cId="860985077" sldId="285"/>
        </pc:sldMkLst>
        <pc:spChg chg="mod">
          <ac:chgData name="Ian Nabney" userId="d6603c99-5c95-4d2b-ba76-fe87db2f29c6" providerId="ADAL" clId="{05CC8EB0-716B-4706-B6B1-4BC01135F0E8}" dt="2021-02-21T22:23:02.724" v="3744" actId="20577"/>
          <ac:spMkLst>
            <pc:docMk/>
            <pc:sldMk cId="860985077" sldId="285"/>
            <ac:spMk id="2" creationId="{4FB37ABA-5156-4235-AA69-F9ACC286809F}"/>
          </ac:spMkLst>
        </pc:spChg>
        <pc:spChg chg="add mod">
          <ac:chgData name="Ian Nabney" userId="d6603c99-5c95-4d2b-ba76-fe87db2f29c6" providerId="ADAL" clId="{05CC8EB0-716B-4706-B6B1-4BC01135F0E8}" dt="2021-02-21T22:27:23.674" v="3893" actId="12"/>
          <ac:spMkLst>
            <pc:docMk/>
            <pc:sldMk cId="860985077" sldId="285"/>
            <ac:spMk id="6" creationId="{36F79839-5284-4A8D-B616-DACEA582589D}"/>
          </ac:spMkLst>
        </pc:spChg>
        <pc:spChg chg="add mod">
          <ac:chgData name="Ian Nabney" userId="d6603c99-5c95-4d2b-ba76-fe87db2f29c6" providerId="ADAL" clId="{05CC8EB0-716B-4706-B6B1-4BC01135F0E8}" dt="2021-02-21T22:27:18.102" v="3892" actId="1076"/>
          <ac:spMkLst>
            <pc:docMk/>
            <pc:sldMk cId="860985077" sldId="285"/>
            <ac:spMk id="9" creationId="{2BD738E4-57E2-4F18-8455-BCE535F4A8B6}"/>
          </ac:spMkLst>
        </pc:spChg>
        <pc:picChg chg="add mod">
          <ac:chgData name="Ian Nabney" userId="d6603c99-5c95-4d2b-ba76-fe87db2f29c6" providerId="ADAL" clId="{05CC8EB0-716B-4706-B6B1-4BC01135F0E8}" dt="2021-02-21T22:25:17.975" v="3867" actId="1076"/>
          <ac:picMkLst>
            <pc:docMk/>
            <pc:sldMk cId="860985077" sldId="285"/>
            <ac:picMk id="8" creationId="{E9CDC210-BAAA-4868-9109-54F799A57413}"/>
          </ac:picMkLst>
        </pc:picChg>
        <pc:picChg chg="add mod">
          <ac:chgData name="Ian Nabney" userId="d6603c99-5c95-4d2b-ba76-fe87db2f29c6" providerId="ADAL" clId="{05CC8EB0-716B-4706-B6B1-4BC01135F0E8}" dt="2021-02-21T22:27:12.839" v="3891" actId="1076"/>
          <ac:picMkLst>
            <pc:docMk/>
            <pc:sldMk cId="860985077" sldId="285"/>
            <ac:picMk id="11" creationId="{1603A627-CDAF-4FC0-B8D8-6634AE076FF6}"/>
          </ac:picMkLst>
        </pc:picChg>
      </pc:sldChg>
      <pc:sldChg chg="addSp modSp new del mod modTransition">
        <pc:chgData name="Ian Nabney" userId="d6603c99-5c95-4d2b-ba76-fe87db2f29c6" providerId="ADAL" clId="{05CC8EB0-716B-4706-B6B1-4BC01135F0E8}" dt="2021-02-21T21:24:27.487" v="2790" actId="47"/>
        <pc:sldMkLst>
          <pc:docMk/>
          <pc:sldMk cId="2110821563" sldId="285"/>
        </pc:sldMkLst>
        <pc:spChg chg="mod">
          <ac:chgData name="Ian Nabney" userId="d6603c99-5c95-4d2b-ba76-fe87db2f29c6" providerId="ADAL" clId="{05CC8EB0-716B-4706-B6B1-4BC01135F0E8}" dt="2021-02-21T10:27:52.438" v="1266" actId="20577"/>
          <ac:spMkLst>
            <pc:docMk/>
            <pc:sldMk cId="2110821563" sldId="285"/>
            <ac:spMk id="2" creationId="{E6289373-4EAC-4259-A4E4-BDA75B256586}"/>
          </ac:spMkLst>
        </pc:spChg>
        <pc:spChg chg="add mod">
          <ac:chgData name="Ian Nabney" userId="d6603c99-5c95-4d2b-ba76-fe87db2f29c6" providerId="ADAL" clId="{05CC8EB0-716B-4706-B6B1-4BC01135F0E8}" dt="2021-02-21T10:49:15.234" v="1350" actId="20577"/>
          <ac:spMkLst>
            <pc:docMk/>
            <pc:sldMk cId="2110821563" sldId="285"/>
            <ac:spMk id="6" creationId="{7EC5E06D-473F-4C60-9FB3-0938B644A33F}"/>
          </ac:spMkLst>
        </pc:spChg>
      </pc:sldChg>
      <pc:sldChg chg="del">
        <pc:chgData name="Ian Nabney" userId="d6603c99-5c95-4d2b-ba76-fe87db2f29c6" providerId="ADAL" clId="{05CC8EB0-716B-4706-B6B1-4BC01135F0E8}" dt="2021-02-20T18:03:52.580" v="184" actId="47"/>
        <pc:sldMkLst>
          <pc:docMk/>
          <pc:sldMk cId="3544071691" sldId="285"/>
        </pc:sldMkLst>
      </pc:sldChg>
      <pc:sldChg chg="addSp modSp new del mod modTransition">
        <pc:chgData name="Ian Nabney" userId="d6603c99-5c95-4d2b-ba76-fe87db2f29c6" providerId="ADAL" clId="{05CC8EB0-716B-4706-B6B1-4BC01135F0E8}" dt="2021-02-21T21:24:27.487" v="2790" actId="47"/>
        <pc:sldMkLst>
          <pc:docMk/>
          <pc:sldMk cId="2334006621" sldId="286"/>
        </pc:sldMkLst>
        <pc:spChg chg="mod">
          <ac:chgData name="Ian Nabney" userId="d6603c99-5c95-4d2b-ba76-fe87db2f29c6" providerId="ADAL" clId="{05CC8EB0-716B-4706-B6B1-4BC01135F0E8}" dt="2021-02-21T10:49:29.211" v="1381" actId="20577"/>
          <ac:spMkLst>
            <pc:docMk/>
            <pc:sldMk cId="2334006621" sldId="286"/>
            <ac:spMk id="2" creationId="{019D626E-2836-4925-89A5-65FF807DB483}"/>
          </ac:spMkLst>
        </pc:spChg>
        <pc:spChg chg="add mod">
          <ac:chgData name="Ian Nabney" userId="d6603c99-5c95-4d2b-ba76-fe87db2f29c6" providerId="ADAL" clId="{05CC8EB0-716B-4706-B6B1-4BC01135F0E8}" dt="2021-02-21T10:54:13.965" v="1400" actId="1076"/>
          <ac:spMkLst>
            <pc:docMk/>
            <pc:sldMk cId="2334006621" sldId="286"/>
            <ac:spMk id="7" creationId="{047526CE-3A8B-493A-8C48-F7330BA2A60A}"/>
          </ac:spMkLst>
        </pc:spChg>
        <pc:spChg chg="add mod">
          <ac:chgData name="Ian Nabney" userId="d6603c99-5c95-4d2b-ba76-fe87db2f29c6" providerId="ADAL" clId="{05CC8EB0-716B-4706-B6B1-4BC01135F0E8}" dt="2021-02-21T10:54:02.279" v="1398" actId="20577"/>
          <ac:spMkLst>
            <pc:docMk/>
            <pc:sldMk cId="2334006621" sldId="286"/>
            <ac:spMk id="8" creationId="{6172EC25-C702-4FB0-98FA-DD932C6AF942}"/>
          </ac:spMkLst>
        </pc:spChg>
        <pc:picChg chg="add mod">
          <ac:chgData name="Ian Nabney" userId="d6603c99-5c95-4d2b-ba76-fe87db2f29c6" providerId="ADAL" clId="{05CC8EB0-716B-4706-B6B1-4BC01135F0E8}" dt="2021-02-21T10:54:08.948" v="1399" actId="1076"/>
          <ac:picMkLst>
            <pc:docMk/>
            <pc:sldMk cId="2334006621" sldId="286"/>
            <ac:picMk id="6" creationId="{8CB14528-5677-47CA-B274-1204468C7106}"/>
          </ac:picMkLst>
        </pc:picChg>
      </pc:sldChg>
      <pc:sldChg chg="del">
        <pc:chgData name="Ian Nabney" userId="d6603c99-5c95-4d2b-ba76-fe87db2f29c6" providerId="ADAL" clId="{05CC8EB0-716B-4706-B6B1-4BC01135F0E8}" dt="2021-02-20T18:03:52.580" v="184" actId="47"/>
        <pc:sldMkLst>
          <pc:docMk/>
          <pc:sldMk cId="3188237960" sldId="286"/>
        </pc:sldMkLst>
      </pc:sldChg>
      <pc:sldChg chg="addSp modSp new mod modTransition">
        <pc:chgData name="Ian Nabney" userId="d6603c99-5c95-4d2b-ba76-fe87db2f29c6" providerId="ADAL" clId="{05CC8EB0-716B-4706-B6B1-4BC01135F0E8}" dt="2021-02-22T00:38:10.308" v="5291"/>
        <pc:sldMkLst>
          <pc:docMk/>
          <pc:sldMk cId="3351266340" sldId="286"/>
        </pc:sldMkLst>
        <pc:spChg chg="mod">
          <ac:chgData name="Ian Nabney" userId="d6603c99-5c95-4d2b-ba76-fe87db2f29c6" providerId="ADAL" clId="{05CC8EB0-716B-4706-B6B1-4BC01135F0E8}" dt="2021-02-21T23:07:12.776" v="3918" actId="20577"/>
          <ac:spMkLst>
            <pc:docMk/>
            <pc:sldMk cId="3351266340" sldId="286"/>
            <ac:spMk id="2" creationId="{18E3B143-A3CA-41E2-9297-646C6D749F74}"/>
          </ac:spMkLst>
        </pc:spChg>
        <pc:spChg chg="add mod">
          <ac:chgData name="Ian Nabney" userId="d6603c99-5c95-4d2b-ba76-fe87db2f29c6" providerId="ADAL" clId="{05CC8EB0-716B-4706-B6B1-4BC01135F0E8}" dt="2021-02-21T23:08:32.788" v="3948" actId="207"/>
          <ac:spMkLst>
            <pc:docMk/>
            <pc:sldMk cId="3351266340" sldId="286"/>
            <ac:spMk id="6" creationId="{ED8181E7-669D-4ABC-86A3-AE997BD18C3F}"/>
          </ac:spMkLst>
        </pc:spChg>
        <pc:spChg chg="add mod">
          <ac:chgData name="Ian Nabney" userId="d6603c99-5c95-4d2b-ba76-fe87db2f29c6" providerId="ADAL" clId="{05CC8EB0-716B-4706-B6B1-4BC01135F0E8}" dt="2021-02-21T23:09:35.101" v="4030" actId="20577"/>
          <ac:spMkLst>
            <pc:docMk/>
            <pc:sldMk cId="3351266340" sldId="286"/>
            <ac:spMk id="9" creationId="{2E50852C-373A-4F08-AEEA-3563554D0C1D}"/>
          </ac:spMkLst>
        </pc:spChg>
        <pc:picChg chg="add mod">
          <ac:chgData name="Ian Nabney" userId="d6603c99-5c95-4d2b-ba76-fe87db2f29c6" providerId="ADAL" clId="{05CC8EB0-716B-4706-B6B1-4BC01135F0E8}" dt="2021-02-21T23:09:02.929" v="3950" actId="1076"/>
          <ac:picMkLst>
            <pc:docMk/>
            <pc:sldMk cId="3351266340" sldId="286"/>
            <ac:picMk id="8" creationId="{A4CF450D-FA99-48C9-9C69-E8A6367C38E9}"/>
          </ac:picMkLst>
        </pc:picChg>
      </pc:sldChg>
      <pc:sldChg chg="addSp modSp new mod modTransition">
        <pc:chgData name="Ian Nabney" userId="d6603c99-5c95-4d2b-ba76-fe87db2f29c6" providerId="ADAL" clId="{05CC8EB0-716B-4706-B6B1-4BC01135F0E8}" dt="2021-02-22T01:08:02.911" v="5294" actId="20577"/>
        <pc:sldMkLst>
          <pc:docMk/>
          <pc:sldMk cId="875196543" sldId="287"/>
        </pc:sldMkLst>
        <pc:spChg chg="mod">
          <ac:chgData name="Ian Nabney" userId="d6603c99-5c95-4d2b-ba76-fe87db2f29c6" providerId="ADAL" clId="{05CC8EB0-716B-4706-B6B1-4BC01135F0E8}" dt="2021-02-21T23:09:58.886" v="4050" actId="20577"/>
          <ac:spMkLst>
            <pc:docMk/>
            <pc:sldMk cId="875196543" sldId="287"/>
            <ac:spMk id="2" creationId="{0986F0C8-0E4D-49F3-9857-4C1E6787A3CB}"/>
          </ac:spMkLst>
        </pc:spChg>
        <pc:spChg chg="add mod">
          <ac:chgData name="Ian Nabney" userId="d6603c99-5c95-4d2b-ba76-fe87db2f29c6" providerId="ADAL" clId="{05CC8EB0-716B-4706-B6B1-4BC01135F0E8}" dt="2021-02-22T01:08:02.911" v="5294" actId="20577"/>
          <ac:spMkLst>
            <pc:docMk/>
            <pc:sldMk cId="875196543" sldId="287"/>
            <ac:spMk id="6" creationId="{35D27BB4-9579-424C-B875-0C96C25860D7}"/>
          </ac:spMkLst>
        </pc:spChg>
        <pc:spChg chg="add mod">
          <ac:chgData name="Ian Nabney" userId="d6603c99-5c95-4d2b-ba76-fe87db2f29c6" providerId="ADAL" clId="{05CC8EB0-716B-4706-B6B1-4BC01135F0E8}" dt="2021-02-21T23:12:52.876" v="4144" actId="20577"/>
          <ac:spMkLst>
            <pc:docMk/>
            <pc:sldMk cId="875196543" sldId="287"/>
            <ac:spMk id="9" creationId="{17D5D450-EB83-48D0-B67B-BBE2FDBD6032}"/>
          </ac:spMkLst>
        </pc:spChg>
        <pc:picChg chg="add mod">
          <ac:chgData name="Ian Nabney" userId="d6603c99-5c95-4d2b-ba76-fe87db2f29c6" providerId="ADAL" clId="{05CC8EB0-716B-4706-B6B1-4BC01135F0E8}" dt="2021-02-21T23:11:47.426" v="4117" actId="1076"/>
          <ac:picMkLst>
            <pc:docMk/>
            <pc:sldMk cId="875196543" sldId="287"/>
            <ac:picMk id="8" creationId="{E8241081-C581-4BC0-ADE1-5D403D748E64}"/>
          </ac:picMkLst>
        </pc:picChg>
      </pc:sldChg>
      <pc:sldChg chg="addSp delSp modSp new del mod modTransition">
        <pc:chgData name="Ian Nabney" userId="d6603c99-5c95-4d2b-ba76-fe87db2f29c6" providerId="ADAL" clId="{05CC8EB0-716B-4706-B6B1-4BC01135F0E8}" dt="2021-02-21T21:24:27.487" v="2790" actId="47"/>
        <pc:sldMkLst>
          <pc:docMk/>
          <pc:sldMk cId="2710194930" sldId="287"/>
        </pc:sldMkLst>
        <pc:spChg chg="mod">
          <ac:chgData name="Ian Nabney" userId="d6603c99-5c95-4d2b-ba76-fe87db2f29c6" providerId="ADAL" clId="{05CC8EB0-716B-4706-B6B1-4BC01135F0E8}" dt="2021-02-21T16:14:00.316" v="1438" actId="20577"/>
          <ac:spMkLst>
            <pc:docMk/>
            <pc:sldMk cId="2710194930" sldId="287"/>
            <ac:spMk id="2" creationId="{919B93B9-FC5B-4F61-9C53-2DE4EBEF0440}"/>
          </ac:spMkLst>
        </pc:spChg>
        <pc:spChg chg="add mod">
          <ac:chgData name="Ian Nabney" userId="d6603c99-5c95-4d2b-ba76-fe87db2f29c6" providerId="ADAL" clId="{05CC8EB0-716B-4706-B6B1-4BC01135F0E8}" dt="2021-02-21T16:18:50.961" v="1845" actId="20577"/>
          <ac:spMkLst>
            <pc:docMk/>
            <pc:sldMk cId="2710194930" sldId="287"/>
            <ac:spMk id="7" creationId="{0031E3D5-D3BD-4D76-A0A0-952B0D0E23A8}"/>
          </ac:spMkLst>
        </pc:spChg>
        <pc:spChg chg="add del mod">
          <ac:chgData name="Ian Nabney" userId="d6603c99-5c95-4d2b-ba76-fe87db2f29c6" providerId="ADAL" clId="{05CC8EB0-716B-4706-B6B1-4BC01135F0E8}" dt="2021-02-21T16:22:51.446" v="1847"/>
          <ac:spMkLst>
            <pc:docMk/>
            <pc:sldMk cId="2710194930" sldId="287"/>
            <ac:spMk id="8" creationId="{8381430F-ED83-49C9-B2D5-8145EF22CA1D}"/>
          </ac:spMkLst>
        </pc:spChg>
        <pc:picChg chg="add mod">
          <ac:chgData name="Ian Nabney" userId="d6603c99-5c95-4d2b-ba76-fe87db2f29c6" providerId="ADAL" clId="{05CC8EB0-716B-4706-B6B1-4BC01135F0E8}" dt="2021-02-21T16:14:12.677" v="1441" actId="1076"/>
          <ac:picMkLst>
            <pc:docMk/>
            <pc:sldMk cId="2710194930" sldId="287"/>
            <ac:picMk id="6" creationId="{6121BF7E-C691-4610-A0EB-CE4D7C386DC8}"/>
          </ac:picMkLst>
        </pc:picChg>
      </pc:sldChg>
      <pc:sldChg chg="del">
        <pc:chgData name="Ian Nabney" userId="d6603c99-5c95-4d2b-ba76-fe87db2f29c6" providerId="ADAL" clId="{05CC8EB0-716B-4706-B6B1-4BC01135F0E8}" dt="2021-02-20T18:03:52.580" v="184" actId="47"/>
        <pc:sldMkLst>
          <pc:docMk/>
          <pc:sldMk cId="3199743245" sldId="287"/>
        </pc:sldMkLst>
      </pc:sldChg>
      <pc:sldChg chg="addSp modSp new del mod modTransition">
        <pc:chgData name="Ian Nabney" userId="d6603c99-5c95-4d2b-ba76-fe87db2f29c6" providerId="ADAL" clId="{05CC8EB0-716B-4706-B6B1-4BC01135F0E8}" dt="2021-02-21T21:24:27.487" v="2790" actId="47"/>
        <pc:sldMkLst>
          <pc:docMk/>
          <pc:sldMk cId="1381569585" sldId="288"/>
        </pc:sldMkLst>
        <pc:spChg chg="mod">
          <ac:chgData name="Ian Nabney" userId="d6603c99-5c95-4d2b-ba76-fe87db2f29c6" providerId="ADAL" clId="{05CC8EB0-716B-4706-B6B1-4BC01135F0E8}" dt="2021-02-21T16:23:02.094" v="1874" actId="20577"/>
          <ac:spMkLst>
            <pc:docMk/>
            <pc:sldMk cId="1381569585" sldId="288"/>
            <ac:spMk id="2" creationId="{09A61A10-FE98-4B13-83BB-E0B319AAE766}"/>
          </ac:spMkLst>
        </pc:spChg>
        <pc:spChg chg="add mod">
          <ac:chgData name="Ian Nabney" userId="d6603c99-5c95-4d2b-ba76-fe87db2f29c6" providerId="ADAL" clId="{05CC8EB0-716B-4706-B6B1-4BC01135F0E8}" dt="2021-02-21T16:24:39.494" v="1897" actId="20577"/>
          <ac:spMkLst>
            <pc:docMk/>
            <pc:sldMk cId="1381569585" sldId="288"/>
            <ac:spMk id="6" creationId="{C3F37D2A-887F-4CDC-B28D-558191C17017}"/>
          </ac:spMkLst>
        </pc:spChg>
      </pc:sldChg>
      <pc:sldChg chg="del">
        <pc:chgData name="Ian Nabney" userId="d6603c99-5c95-4d2b-ba76-fe87db2f29c6" providerId="ADAL" clId="{05CC8EB0-716B-4706-B6B1-4BC01135F0E8}" dt="2021-02-20T18:03:52.580" v="184" actId="47"/>
        <pc:sldMkLst>
          <pc:docMk/>
          <pc:sldMk cId="2044720911" sldId="288"/>
        </pc:sldMkLst>
      </pc:sldChg>
      <pc:sldChg chg="addSp modSp new mod modTransition">
        <pc:chgData name="Ian Nabney" userId="d6603c99-5c95-4d2b-ba76-fe87db2f29c6" providerId="ADAL" clId="{05CC8EB0-716B-4706-B6B1-4BC01135F0E8}" dt="2021-02-22T01:07:54.260" v="5293" actId="6549"/>
        <pc:sldMkLst>
          <pc:docMk/>
          <pc:sldMk cId="3252982314" sldId="288"/>
        </pc:sldMkLst>
        <pc:spChg chg="mod">
          <ac:chgData name="Ian Nabney" userId="d6603c99-5c95-4d2b-ba76-fe87db2f29c6" providerId="ADAL" clId="{05CC8EB0-716B-4706-B6B1-4BC01135F0E8}" dt="2021-02-21T23:13:53.426" v="4166" actId="20577"/>
          <ac:spMkLst>
            <pc:docMk/>
            <pc:sldMk cId="3252982314" sldId="288"/>
            <ac:spMk id="2" creationId="{2D9E99DC-70CE-4D50-80C1-B01EDFA42B7C}"/>
          </ac:spMkLst>
        </pc:spChg>
        <pc:spChg chg="add mod">
          <ac:chgData name="Ian Nabney" userId="d6603c99-5c95-4d2b-ba76-fe87db2f29c6" providerId="ADAL" clId="{05CC8EB0-716B-4706-B6B1-4BC01135F0E8}" dt="2021-02-21T23:15:07.744" v="4195" actId="1076"/>
          <ac:spMkLst>
            <pc:docMk/>
            <pc:sldMk cId="3252982314" sldId="288"/>
            <ac:spMk id="6" creationId="{CE865F61-2B68-4E0B-AF07-513FA4556595}"/>
          </ac:spMkLst>
        </pc:spChg>
        <pc:spChg chg="add mod">
          <ac:chgData name="Ian Nabney" userId="d6603c99-5c95-4d2b-ba76-fe87db2f29c6" providerId="ADAL" clId="{05CC8EB0-716B-4706-B6B1-4BC01135F0E8}" dt="2021-02-22T01:07:54.260" v="5293" actId="6549"/>
          <ac:spMkLst>
            <pc:docMk/>
            <pc:sldMk cId="3252982314" sldId="288"/>
            <ac:spMk id="9" creationId="{77E5D41E-6FEC-4D54-B59F-1C64E7DE00B7}"/>
          </ac:spMkLst>
        </pc:spChg>
        <pc:picChg chg="add mod">
          <ac:chgData name="Ian Nabney" userId="d6603c99-5c95-4d2b-ba76-fe87db2f29c6" providerId="ADAL" clId="{05CC8EB0-716B-4706-B6B1-4BC01135F0E8}" dt="2021-02-21T23:15:54.072" v="4200" actId="1076"/>
          <ac:picMkLst>
            <pc:docMk/>
            <pc:sldMk cId="3252982314" sldId="288"/>
            <ac:picMk id="8" creationId="{D98C6484-E4B5-4070-A323-BE0128D89A9C}"/>
          </ac:picMkLst>
        </pc:picChg>
      </pc:sldChg>
      <pc:sldChg chg="addSp modSp new mod modTransition">
        <pc:chgData name="Ian Nabney" userId="d6603c99-5c95-4d2b-ba76-fe87db2f29c6" providerId="ADAL" clId="{05CC8EB0-716B-4706-B6B1-4BC01135F0E8}" dt="2021-02-22T00:38:10.308" v="5291"/>
        <pc:sldMkLst>
          <pc:docMk/>
          <pc:sldMk cId="3088204072" sldId="289"/>
        </pc:sldMkLst>
        <pc:spChg chg="mod">
          <ac:chgData name="Ian Nabney" userId="d6603c99-5c95-4d2b-ba76-fe87db2f29c6" providerId="ADAL" clId="{05CC8EB0-716B-4706-B6B1-4BC01135F0E8}" dt="2021-02-21T23:18:43.508" v="4284" actId="20577"/>
          <ac:spMkLst>
            <pc:docMk/>
            <pc:sldMk cId="3088204072" sldId="289"/>
            <ac:spMk id="2" creationId="{A447DD50-5108-4EBE-AD94-12980AF64ECD}"/>
          </ac:spMkLst>
        </pc:spChg>
        <pc:spChg chg="add mod">
          <ac:chgData name="Ian Nabney" userId="d6603c99-5c95-4d2b-ba76-fe87db2f29c6" providerId="ADAL" clId="{05CC8EB0-716B-4706-B6B1-4BC01135F0E8}" dt="2021-02-21T23:19:29.971" v="4299" actId="6549"/>
          <ac:spMkLst>
            <pc:docMk/>
            <pc:sldMk cId="3088204072" sldId="289"/>
            <ac:spMk id="6" creationId="{637B26BB-F2D9-4C33-B906-481E56788F74}"/>
          </ac:spMkLst>
        </pc:spChg>
        <pc:spChg chg="add mod">
          <ac:chgData name="Ian Nabney" userId="d6603c99-5c95-4d2b-ba76-fe87db2f29c6" providerId="ADAL" clId="{05CC8EB0-716B-4706-B6B1-4BC01135F0E8}" dt="2021-02-21T23:21:26.475" v="4323" actId="6549"/>
          <ac:spMkLst>
            <pc:docMk/>
            <pc:sldMk cId="3088204072" sldId="289"/>
            <ac:spMk id="9" creationId="{9212C20F-9E33-4A4E-8B36-356DC4BB9033}"/>
          </ac:spMkLst>
        </pc:spChg>
        <pc:picChg chg="add mod">
          <ac:chgData name="Ian Nabney" userId="d6603c99-5c95-4d2b-ba76-fe87db2f29c6" providerId="ADAL" clId="{05CC8EB0-716B-4706-B6B1-4BC01135F0E8}" dt="2021-02-21T23:20:34.872" v="4303" actId="1076"/>
          <ac:picMkLst>
            <pc:docMk/>
            <pc:sldMk cId="3088204072" sldId="289"/>
            <ac:picMk id="8" creationId="{A714B0FE-8B30-4824-B8D0-EE76102C9E1C}"/>
          </ac:picMkLst>
        </pc:picChg>
      </pc:sldChg>
      <pc:sldChg chg="del">
        <pc:chgData name="Ian Nabney" userId="d6603c99-5c95-4d2b-ba76-fe87db2f29c6" providerId="ADAL" clId="{05CC8EB0-716B-4706-B6B1-4BC01135F0E8}" dt="2021-02-20T18:03:52.580" v="184" actId="47"/>
        <pc:sldMkLst>
          <pc:docMk/>
          <pc:sldMk cId="3444011573" sldId="289"/>
        </pc:sldMkLst>
      </pc:sldChg>
      <pc:sldChg chg="addSp modSp new del mod modTransition">
        <pc:chgData name="Ian Nabney" userId="d6603c99-5c95-4d2b-ba76-fe87db2f29c6" providerId="ADAL" clId="{05CC8EB0-716B-4706-B6B1-4BC01135F0E8}" dt="2021-02-21T21:24:27.487" v="2790" actId="47"/>
        <pc:sldMkLst>
          <pc:docMk/>
          <pc:sldMk cId="4175411088" sldId="289"/>
        </pc:sldMkLst>
        <pc:spChg chg="mod">
          <ac:chgData name="Ian Nabney" userId="d6603c99-5c95-4d2b-ba76-fe87db2f29c6" providerId="ADAL" clId="{05CC8EB0-716B-4706-B6B1-4BC01135F0E8}" dt="2021-02-21T16:56:22.227" v="1914" actId="20577"/>
          <ac:spMkLst>
            <pc:docMk/>
            <pc:sldMk cId="4175411088" sldId="289"/>
            <ac:spMk id="2" creationId="{C9C377CD-CE50-427A-8DF7-B711ADDC50AF}"/>
          </ac:spMkLst>
        </pc:spChg>
        <pc:spChg chg="add mod">
          <ac:chgData name="Ian Nabney" userId="d6603c99-5c95-4d2b-ba76-fe87db2f29c6" providerId="ADAL" clId="{05CC8EB0-716B-4706-B6B1-4BC01135F0E8}" dt="2021-02-21T16:58:27.037" v="1943" actId="255"/>
          <ac:spMkLst>
            <pc:docMk/>
            <pc:sldMk cId="4175411088" sldId="289"/>
            <ac:spMk id="6" creationId="{D4319A2E-7356-4411-B8EA-C058595C91E5}"/>
          </ac:spMkLst>
        </pc:spChg>
        <pc:spChg chg="add mod">
          <ac:chgData name="Ian Nabney" userId="d6603c99-5c95-4d2b-ba76-fe87db2f29c6" providerId="ADAL" clId="{05CC8EB0-716B-4706-B6B1-4BC01135F0E8}" dt="2021-02-21T16:59:09.655" v="1962" actId="20577"/>
          <ac:spMkLst>
            <pc:docMk/>
            <pc:sldMk cId="4175411088" sldId="289"/>
            <ac:spMk id="8" creationId="{994A1EB2-184E-44AD-81E1-F87F6FE3D67F}"/>
          </ac:spMkLst>
        </pc:spChg>
        <pc:picChg chg="add mod">
          <ac:chgData name="Ian Nabney" userId="d6603c99-5c95-4d2b-ba76-fe87db2f29c6" providerId="ADAL" clId="{05CC8EB0-716B-4706-B6B1-4BC01135F0E8}" dt="2021-02-21T16:58:29.830" v="1944" actId="1076"/>
          <ac:picMkLst>
            <pc:docMk/>
            <pc:sldMk cId="4175411088" sldId="289"/>
            <ac:picMk id="7" creationId="{A712A881-622F-43D8-BBE7-30E061E4C46B}"/>
          </ac:picMkLst>
        </pc:picChg>
      </pc:sldChg>
      <pc:sldChg chg="addSp modSp new mod modTransition">
        <pc:chgData name="Ian Nabney" userId="d6603c99-5c95-4d2b-ba76-fe87db2f29c6" providerId="ADAL" clId="{05CC8EB0-716B-4706-B6B1-4BC01135F0E8}" dt="2021-02-22T00:38:10.308" v="5291"/>
        <pc:sldMkLst>
          <pc:docMk/>
          <pc:sldMk cId="1044827636" sldId="290"/>
        </pc:sldMkLst>
        <pc:spChg chg="mod">
          <ac:chgData name="Ian Nabney" userId="d6603c99-5c95-4d2b-ba76-fe87db2f29c6" providerId="ADAL" clId="{05CC8EB0-716B-4706-B6B1-4BC01135F0E8}" dt="2021-02-21T23:23:49.760" v="4563" actId="20577"/>
          <ac:spMkLst>
            <pc:docMk/>
            <pc:sldMk cId="1044827636" sldId="290"/>
            <ac:spMk id="2" creationId="{DC2A1127-217A-4EF1-89AB-B0808D19B474}"/>
          </ac:spMkLst>
        </pc:spChg>
        <pc:spChg chg="add mod">
          <ac:chgData name="Ian Nabney" userId="d6603c99-5c95-4d2b-ba76-fe87db2f29c6" providerId="ADAL" clId="{05CC8EB0-716B-4706-B6B1-4BC01135F0E8}" dt="2021-02-21T23:26:30.163" v="4698" actId="6549"/>
          <ac:spMkLst>
            <pc:docMk/>
            <pc:sldMk cId="1044827636" sldId="290"/>
            <ac:spMk id="6" creationId="{8029C8AE-7809-46FB-A72F-5F563DCE6530}"/>
          </ac:spMkLst>
        </pc:spChg>
      </pc:sldChg>
      <pc:sldChg chg="addSp delSp modSp new del mod modTransition">
        <pc:chgData name="Ian Nabney" userId="d6603c99-5c95-4d2b-ba76-fe87db2f29c6" providerId="ADAL" clId="{05CC8EB0-716B-4706-B6B1-4BC01135F0E8}" dt="2021-02-21T21:24:27.487" v="2790" actId="47"/>
        <pc:sldMkLst>
          <pc:docMk/>
          <pc:sldMk cId="2794286717" sldId="290"/>
        </pc:sldMkLst>
        <pc:spChg chg="mod">
          <ac:chgData name="Ian Nabney" userId="d6603c99-5c95-4d2b-ba76-fe87db2f29c6" providerId="ADAL" clId="{05CC8EB0-716B-4706-B6B1-4BC01135F0E8}" dt="2021-02-21T17:23:01.228" v="1993" actId="20577"/>
          <ac:spMkLst>
            <pc:docMk/>
            <pc:sldMk cId="2794286717" sldId="290"/>
            <ac:spMk id="2" creationId="{C87B9539-1AED-4909-B560-CAABB8E0FC7B}"/>
          </ac:spMkLst>
        </pc:spChg>
        <pc:spChg chg="add mod">
          <ac:chgData name="Ian Nabney" userId="d6603c99-5c95-4d2b-ba76-fe87db2f29c6" providerId="ADAL" clId="{05CC8EB0-716B-4706-B6B1-4BC01135F0E8}" dt="2021-02-21T17:26:44.784" v="2033" actId="20577"/>
          <ac:spMkLst>
            <pc:docMk/>
            <pc:sldMk cId="2794286717" sldId="290"/>
            <ac:spMk id="7" creationId="{3E454D85-2F9D-459D-8249-82DE9C0779C6}"/>
          </ac:spMkLst>
        </pc:spChg>
        <pc:picChg chg="add del mod">
          <ac:chgData name="Ian Nabney" userId="d6603c99-5c95-4d2b-ba76-fe87db2f29c6" providerId="ADAL" clId="{05CC8EB0-716B-4706-B6B1-4BC01135F0E8}" dt="2021-02-21T17:24:39.208" v="2011" actId="21"/>
          <ac:picMkLst>
            <pc:docMk/>
            <pc:sldMk cId="2794286717" sldId="290"/>
            <ac:picMk id="6" creationId="{C9EE63A4-B9B6-441F-ACC7-CABEA1DD6F6F}"/>
          </ac:picMkLst>
        </pc:picChg>
        <pc:picChg chg="add mod">
          <ac:chgData name="Ian Nabney" userId="d6603c99-5c95-4d2b-ba76-fe87db2f29c6" providerId="ADAL" clId="{05CC8EB0-716B-4706-B6B1-4BC01135F0E8}" dt="2021-02-21T17:25:20.447" v="2016" actId="1076"/>
          <ac:picMkLst>
            <pc:docMk/>
            <pc:sldMk cId="2794286717" sldId="290"/>
            <ac:picMk id="8" creationId="{13157F1B-4CF9-4D1E-A147-85D008585DED}"/>
          </ac:picMkLst>
        </pc:picChg>
      </pc:sldChg>
      <pc:sldChg chg="del">
        <pc:chgData name="Ian Nabney" userId="d6603c99-5c95-4d2b-ba76-fe87db2f29c6" providerId="ADAL" clId="{05CC8EB0-716B-4706-B6B1-4BC01135F0E8}" dt="2021-02-20T18:03:52.580" v="184" actId="47"/>
        <pc:sldMkLst>
          <pc:docMk/>
          <pc:sldMk cId="3419608692" sldId="290"/>
        </pc:sldMkLst>
      </pc:sldChg>
      <pc:sldChg chg="del">
        <pc:chgData name="Ian Nabney" userId="d6603c99-5c95-4d2b-ba76-fe87db2f29c6" providerId="ADAL" clId="{05CC8EB0-716B-4706-B6B1-4BC01135F0E8}" dt="2021-02-20T18:03:52.580" v="184" actId="47"/>
        <pc:sldMkLst>
          <pc:docMk/>
          <pc:sldMk cId="1943501553" sldId="291"/>
        </pc:sldMkLst>
      </pc:sldChg>
      <pc:sldChg chg="addSp modSp new mod modTransition">
        <pc:chgData name="Ian Nabney" userId="d6603c99-5c95-4d2b-ba76-fe87db2f29c6" providerId="ADAL" clId="{05CC8EB0-716B-4706-B6B1-4BC01135F0E8}" dt="2021-02-22T00:38:10.308" v="5291"/>
        <pc:sldMkLst>
          <pc:docMk/>
          <pc:sldMk cId="2277738277" sldId="291"/>
        </pc:sldMkLst>
        <pc:spChg chg="mod">
          <ac:chgData name="Ian Nabney" userId="d6603c99-5c95-4d2b-ba76-fe87db2f29c6" providerId="ADAL" clId="{05CC8EB0-716B-4706-B6B1-4BC01135F0E8}" dt="2021-02-21T23:27:04.123" v="4718" actId="20577"/>
          <ac:spMkLst>
            <pc:docMk/>
            <pc:sldMk cId="2277738277" sldId="291"/>
            <ac:spMk id="2" creationId="{E8B415BE-C6D2-4747-B2A8-4B54BE9645E9}"/>
          </ac:spMkLst>
        </pc:spChg>
        <pc:picChg chg="add mod">
          <ac:chgData name="Ian Nabney" userId="d6603c99-5c95-4d2b-ba76-fe87db2f29c6" providerId="ADAL" clId="{05CC8EB0-716B-4706-B6B1-4BC01135F0E8}" dt="2021-02-21T23:27:35.952" v="4721" actId="1076"/>
          <ac:picMkLst>
            <pc:docMk/>
            <pc:sldMk cId="2277738277" sldId="291"/>
            <ac:picMk id="7" creationId="{EF8CB740-417F-4204-BB0E-A95612C7F966}"/>
          </ac:picMkLst>
        </pc:picChg>
      </pc:sldChg>
      <pc:sldChg chg="addSp modSp new del mod modTransition">
        <pc:chgData name="Ian Nabney" userId="d6603c99-5c95-4d2b-ba76-fe87db2f29c6" providerId="ADAL" clId="{05CC8EB0-716B-4706-B6B1-4BC01135F0E8}" dt="2021-02-21T21:24:27.487" v="2790" actId="47"/>
        <pc:sldMkLst>
          <pc:docMk/>
          <pc:sldMk cId="2663722451" sldId="291"/>
        </pc:sldMkLst>
        <pc:spChg chg="mod">
          <ac:chgData name="Ian Nabney" userId="d6603c99-5c95-4d2b-ba76-fe87db2f29c6" providerId="ADAL" clId="{05CC8EB0-716B-4706-B6B1-4BC01135F0E8}" dt="2021-02-21T17:29:02.525" v="2058" actId="20577"/>
          <ac:spMkLst>
            <pc:docMk/>
            <pc:sldMk cId="2663722451" sldId="291"/>
            <ac:spMk id="2" creationId="{8E87C18C-FAC9-4282-AA98-0FF82264A320}"/>
          </ac:spMkLst>
        </pc:spChg>
        <pc:spChg chg="add mod">
          <ac:chgData name="Ian Nabney" userId="d6603c99-5c95-4d2b-ba76-fe87db2f29c6" providerId="ADAL" clId="{05CC8EB0-716B-4706-B6B1-4BC01135F0E8}" dt="2021-02-21T17:31:03.474" v="2108" actId="20577"/>
          <ac:spMkLst>
            <pc:docMk/>
            <pc:sldMk cId="2663722451" sldId="291"/>
            <ac:spMk id="6" creationId="{5D056FEE-73B7-49DC-A442-5FEEA29F2A2F}"/>
          </ac:spMkLst>
        </pc:spChg>
      </pc:sldChg>
      <pc:sldChg chg="del">
        <pc:chgData name="Ian Nabney" userId="d6603c99-5c95-4d2b-ba76-fe87db2f29c6" providerId="ADAL" clId="{05CC8EB0-716B-4706-B6B1-4BC01135F0E8}" dt="2021-02-20T18:03:52.580" v="184" actId="47"/>
        <pc:sldMkLst>
          <pc:docMk/>
          <pc:sldMk cId="856508964" sldId="292"/>
        </pc:sldMkLst>
      </pc:sldChg>
      <pc:sldChg chg="addSp modSp new mod modTransition">
        <pc:chgData name="Ian Nabney" userId="d6603c99-5c95-4d2b-ba76-fe87db2f29c6" providerId="ADAL" clId="{05CC8EB0-716B-4706-B6B1-4BC01135F0E8}" dt="2021-02-22T00:38:10.308" v="5291"/>
        <pc:sldMkLst>
          <pc:docMk/>
          <pc:sldMk cId="3331514505" sldId="292"/>
        </pc:sldMkLst>
        <pc:spChg chg="mod">
          <ac:chgData name="Ian Nabney" userId="d6603c99-5c95-4d2b-ba76-fe87db2f29c6" providerId="ADAL" clId="{05CC8EB0-716B-4706-B6B1-4BC01135F0E8}" dt="2021-02-21T23:29:48.152" v="4736" actId="20577"/>
          <ac:spMkLst>
            <pc:docMk/>
            <pc:sldMk cId="3331514505" sldId="292"/>
            <ac:spMk id="2" creationId="{854240F8-3AB1-4224-8AC0-2938BC7F5083}"/>
          </ac:spMkLst>
        </pc:spChg>
        <pc:spChg chg="add mod">
          <ac:chgData name="Ian Nabney" userId="d6603c99-5c95-4d2b-ba76-fe87db2f29c6" providerId="ADAL" clId="{05CC8EB0-716B-4706-B6B1-4BC01135F0E8}" dt="2021-02-21T23:32:42.904" v="4805" actId="20577"/>
          <ac:spMkLst>
            <pc:docMk/>
            <pc:sldMk cId="3331514505" sldId="292"/>
            <ac:spMk id="6" creationId="{E607FF65-FCED-4665-ADF1-DB2306ED4985}"/>
          </ac:spMkLst>
        </pc:spChg>
        <pc:spChg chg="add mod">
          <ac:chgData name="Ian Nabney" userId="d6603c99-5c95-4d2b-ba76-fe87db2f29c6" providerId="ADAL" clId="{05CC8EB0-716B-4706-B6B1-4BC01135F0E8}" dt="2021-02-21T23:36:04.779" v="4848" actId="1076"/>
          <ac:spMkLst>
            <pc:docMk/>
            <pc:sldMk cId="3331514505" sldId="292"/>
            <ac:spMk id="11" creationId="{847B972D-642F-4C3C-A8FA-C84751E89068}"/>
          </ac:spMkLst>
        </pc:spChg>
        <pc:picChg chg="add mod modCrop">
          <ac:chgData name="Ian Nabney" userId="d6603c99-5c95-4d2b-ba76-fe87db2f29c6" providerId="ADAL" clId="{05CC8EB0-716B-4706-B6B1-4BC01135F0E8}" dt="2021-02-21T23:34:12.648" v="4820" actId="1076"/>
          <ac:picMkLst>
            <pc:docMk/>
            <pc:sldMk cId="3331514505" sldId="292"/>
            <ac:picMk id="8" creationId="{8FEB58B9-9FF9-44F1-8E4B-546292DC2B9C}"/>
          </ac:picMkLst>
        </pc:picChg>
        <pc:picChg chg="add mod modCrop">
          <ac:chgData name="Ian Nabney" userId="d6603c99-5c95-4d2b-ba76-fe87db2f29c6" providerId="ADAL" clId="{05CC8EB0-716B-4706-B6B1-4BC01135F0E8}" dt="2021-02-21T23:36:01.537" v="4847" actId="1076"/>
          <ac:picMkLst>
            <pc:docMk/>
            <pc:sldMk cId="3331514505" sldId="292"/>
            <ac:picMk id="10" creationId="{2DB32E1F-11AD-4A47-BD08-81B4FAD90F99}"/>
          </ac:picMkLst>
        </pc:picChg>
      </pc:sldChg>
      <pc:sldChg chg="addSp modSp new del mod modTransition">
        <pc:chgData name="Ian Nabney" userId="d6603c99-5c95-4d2b-ba76-fe87db2f29c6" providerId="ADAL" clId="{05CC8EB0-716B-4706-B6B1-4BC01135F0E8}" dt="2021-02-21T21:24:27.487" v="2790" actId="47"/>
        <pc:sldMkLst>
          <pc:docMk/>
          <pc:sldMk cId="3680646963" sldId="292"/>
        </pc:sldMkLst>
        <pc:spChg chg="mod">
          <ac:chgData name="Ian Nabney" userId="d6603c99-5c95-4d2b-ba76-fe87db2f29c6" providerId="ADAL" clId="{05CC8EB0-716B-4706-B6B1-4BC01135F0E8}" dt="2021-02-21T17:32:20.070" v="2130" actId="20577"/>
          <ac:spMkLst>
            <pc:docMk/>
            <pc:sldMk cId="3680646963" sldId="292"/>
            <ac:spMk id="2" creationId="{EA35C4A8-C112-4FE7-BE89-DCF4D83DF268}"/>
          </ac:spMkLst>
        </pc:spChg>
        <pc:spChg chg="add mod">
          <ac:chgData name="Ian Nabney" userId="d6603c99-5c95-4d2b-ba76-fe87db2f29c6" providerId="ADAL" clId="{05CC8EB0-716B-4706-B6B1-4BC01135F0E8}" dt="2021-02-21T17:52:24.546" v="2177" actId="20577"/>
          <ac:spMkLst>
            <pc:docMk/>
            <pc:sldMk cId="3680646963" sldId="292"/>
            <ac:spMk id="6" creationId="{8E6D2CFA-BDE3-4BEE-8D05-1459DEE4D99D}"/>
          </ac:spMkLst>
        </pc:spChg>
      </pc:sldChg>
      <pc:sldChg chg="addSp modSp new mod modTransition">
        <pc:chgData name="Ian Nabney" userId="d6603c99-5c95-4d2b-ba76-fe87db2f29c6" providerId="ADAL" clId="{05CC8EB0-716B-4706-B6B1-4BC01135F0E8}" dt="2021-02-22T00:38:10.308" v="5291"/>
        <pc:sldMkLst>
          <pc:docMk/>
          <pc:sldMk cId="1005482976" sldId="293"/>
        </pc:sldMkLst>
        <pc:spChg chg="mod">
          <ac:chgData name="Ian Nabney" userId="d6603c99-5c95-4d2b-ba76-fe87db2f29c6" providerId="ADAL" clId="{05CC8EB0-716B-4706-B6B1-4BC01135F0E8}" dt="2021-02-21T23:36:27.220" v="4867" actId="20577"/>
          <ac:spMkLst>
            <pc:docMk/>
            <pc:sldMk cId="1005482976" sldId="293"/>
            <ac:spMk id="2" creationId="{F63B6921-4FBE-40FA-8A8C-7BDAF33511FC}"/>
          </ac:spMkLst>
        </pc:spChg>
        <pc:spChg chg="add mod">
          <ac:chgData name="Ian Nabney" userId="d6603c99-5c95-4d2b-ba76-fe87db2f29c6" providerId="ADAL" clId="{05CC8EB0-716B-4706-B6B1-4BC01135F0E8}" dt="2021-02-21T23:39:12.389" v="4964" actId="20577"/>
          <ac:spMkLst>
            <pc:docMk/>
            <pc:sldMk cId="1005482976" sldId="293"/>
            <ac:spMk id="6" creationId="{498CB3A6-85BE-45DB-B59A-DA47BCA0A0D2}"/>
          </ac:spMkLst>
        </pc:spChg>
        <pc:spChg chg="add mod">
          <ac:chgData name="Ian Nabney" userId="d6603c99-5c95-4d2b-ba76-fe87db2f29c6" providerId="ADAL" clId="{05CC8EB0-716B-4706-B6B1-4BC01135F0E8}" dt="2021-02-21T23:40:31.970" v="4977" actId="1076"/>
          <ac:spMkLst>
            <pc:docMk/>
            <pc:sldMk cId="1005482976" sldId="293"/>
            <ac:spMk id="9" creationId="{08945BA9-C8FE-4B3D-8A33-A5813F362425}"/>
          </ac:spMkLst>
        </pc:spChg>
        <pc:picChg chg="add mod">
          <ac:chgData name="Ian Nabney" userId="d6603c99-5c95-4d2b-ba76-fe87db2f29c6" providerId="ADAL" clId="{05CC8EB0-716B-4706-B6B1-4BC01135F0E8}" dt="2021-02-21T23:39:40.618" v="4966" actId="1076"/>
          <ac:picMkLst>
            <pc:docMk/>
            <pc:sldMk cId="1005482976" sldId="293"/>
            <ac:picMk id="8" creationId="{D4B6D729-7BF1-481D-A321-793C9A97B157}"/>
          </ac:picMkLst>
        </pc:picChg>
      </pc:sldChg>
      <pc:sldChg chg="del">
        <pc:chgData name="Ian Nabney" userId="d6603c99-5c95-4d2b-ba76-fe87db2f29c6" providerId="ADAL" clId="{05CC8EB0-716B-4706-B6B1-4BC01135F0E8}" dt="2021-02-20T18:03:52.580" v="184" actId="47"/>
        <pc:sldMkLst>
          <pc:docMk/>
          <pc:sldMk cId="1224393491" sldId="293"/>
        </pc:sldMkLst>
      </pc:sldChg>
      <pc:sldChg chg="addSp modSp new del mod modTransition">
        <pc:chgData name="Ian Nabney" userId="d6603c99-5c95-4d2b-ba76-fe87db2f29c6" providerId="ADAL" clId="{05CC8EB0-716B-4706-B6B1-4BC01135F0E8}" dt="2021-02-21T21:24:27.487" v="2790" actId="47"/>
        <pc:sldMkLst>
          <pc:docMk/>
          <pc:sldMk cId="2505862239" sldId="293"/>
        </pc:sldMkLst>
        <pc:spChg chg="mod">
          <ac:chgData name="Ian Nabney" userId="d6603c99-5c95-4d2b-ba76-fe87db2f29c6" providerId="ADAL" clId="{05CC8EB0-716B-4706-B6B1-4BC01135F0E8}" dt="2021-02-21T18:05:45.386" v="2191" actId="20577"/>
          <ac:spMkLst>
            <pc:docMk/>
            <pc:sldMk cId="2505862239" sldId="293"/>
            <ac:spMk id="2" creationId="{B33F6567-96E3-4D84-B8CA-570AB55BE783}"/>
          </ac:spMkLst>
        </pc:spChg>
        <pc:spChg chg="add mod">
          <ac:chgData name="Ian Nabney" userId="d6603c99-5c95-4d2b-ba76-fe87db2f29c6" providerId="ADAL" clId="{05CC8EB0-716B-4706-B6B1-4BC01135F0E8}" dt="2021-02-21T18:08:01.243" v="2248" actId="207"/>
          <ac:spMkLst>
            <pc:docMk/>
            <pc:sldMk cId="2505862239" sldId="293"/>
            <ac:spMk id="6" creationId="{F2B45A8E-F2FD-4023-A8F8-E7EFCA282CA9}"/>
          </ac:spMkLst>
        </pc:spChg>
      </pc:sldChg>
      <pc:sldChg chg="addSp modSp new del mod modTransition">
        <pc:chgData name="Ian Nabney" userId="d6603c99-5c95-4d2b-ba76-fe87db2f29c6" providerId="ADAL" clId="{05CC8EB0-716B-4706-B6B1-4BC01135F0E8}" dt="2021-02-21T21:24:27.487" v="2790" actId="47"/>
        <pc:sldMkLst>
          <pc:docMk/>
          <pc:sldMk cId="201679733" sldId="294"/>
        </pc:sldMkLst>
        <pc:spChg chg="mod">
          <ac:chgData name="Ian Nabney" userId="d6603c99-5c95-4d2b-ba76-fe87db2f29c6" providerId="ADAL" clId="{05CC8EB0-716B-4706-B6B1-4BC01135F0E8}" dt="2021-02-21T20:20:03.032" v="2273" actId="20577"/>
          <ac:spMkLst>
            <pc:docMk/>
            <pc:sldMk cId="201679733" sldId="294"/>
            <ac:spMk id="2" creationId="{AD85DAAE-1E3D-4276-9396-D542F7867D79}"/>
          </ac:spMkLst>
        </pc:spChg>
        <pc:spChg chg="add mod">
          <ac:chgData name="Ian Nabney" userId="d6603c99-5c95-4d2b-ba76-fe87db2f29c6" providerId="ADAL" clId="{05CC8EB0-716B-4706-B6B1-4BC01135F0E8}" dt="2021-02-21T20:20:44.645" v="2288" actId="20577"/>
          <ac:spMkLst>
            <pc:docMk/>
            <pc:sldMk cId="201679733" sldId="294"/>
            <ac:spMk id="7" creationId="{8C0898FD-9430-4080-9884-9289B7643E67}"/>
          </ac:spMkLst>
        </pc:spChg>
        <pc:picChg chg="add mod">
          <ac:chgData name="Ian Nabney" userId="d6603c99-5c95-4d2b-ba76-fe87db2f29c6" providerId="ADAL" clId="{05CC8EB0-716B-4706-B6B1-4BC01135F0E8}" dt="2021-02-21T20:19:08.483" v="2265" actId="1076"/>
          <ac:picMkLst>
            <pc:docMk/>
            <pc:sldMk cId="201679733" sldId="294"/>
            <ac:picMk id="6" creationId="{82365425-C5FC-4541-94D1-B9D98AF9BB09}"/>
          </ac:picMkLst>
        </pc:picChg>
      </pc:sldChg>
      <pc:sldChg chg="del">
        <pc:chgData name="Ian Nabney" userId="d6603c99-5c95-4d2b-ba76-fe87db2f29c6" providerId="ADAL" clId="{05CC8EB0-716B-4706-B6B1-4BC01135F0E8}" dt="2021-02-20T18:03:52.580" v="184" actId="47"/>
        <pc:sldMkLst>
          <pc:docMk/>
          <pc:sldMk cId="630493866" sldId="294"/>
        </pc:sldMkLst>
      </pc:sldChg>
      <pc:sldChg chg="del">
        <pc:chgData name="Ian Nabney" userId="d6603c99-5c95-4d2b-ba76-fe87db2f29c6" providerId="ADAL" clId="{05CC8EB0-716B-4706-B6B1-4BC01135F0E8}" dt="2021-02-20T18:03:52.580" v="184" actId="47"/>
        <pc:sldMkLst>
          <pc:docMk/>
          <pc:sldMk cId="304705990" sldId="295"/>
        </pc:sldMkLst>
      </pc:sldChg>
      <pc:sldChg chg="addSp modSp new del mod modTransition">
        <pc:chgData name="Ian Nabney" userId="d6603c99-5c95-4d2b-ba76-fe87db2f29c6" providerId="ADAL" clId="{05CC8EB0-716B-4706-B6B1-4BC01135F0E8}" dt="2021-02-21T21:24:27.487" v="2790" actId="47"/>
        <pc:sldMkLst>
          <pc:docMk/>
          <pc:sldMk cId="4236813333" sldId="295"/>
        </pc:sldMkLst>
        <pc:spChg chg="mod">
          <ac:chgData name="Ian Nabney" userId="d6603c99-5c95-4d2b-ba76-fe87db2f29c6" providerId="ADAL" clId="{05CC8EB0-716B-4706-B6B1-4BC01135F0E8}" dt="2021-02-21T20:21:17.576" v="2302" actId="20577"/>
          <ac:spMkLst>
            <pc:docMk/>
            <pc:sldMk cId="4236813333" sldId="295"/>
            <ac:spMk id="2" creationId="{5541C483-1B4A-4766-BEC0-762039A39510}"/>
          </ac:spMkLst>
        </pc:spChg>
        <pc:spChg chg="add mod">
          <ac:chgData name="Ian Nabney" userId="d6603c99-5c95-4d2b-ba76-fe87db2f29c6" providerId="ADAL" clId="{05CC8EB0-716B-4706-B6B1-4BC01135F0E8}" dt="2021-02-21T20:24:19.790" v="2353" actId="255"/>
          <ac:spMkLst>
            <pc:docMk/>
            <pc:sldMk cId="4236813333" sldId="295"/>
            <ac:spMk id="6" creationId="{BB104F49-71A8-4A52-AD7F-E75A709561D4}"/>
          </ac:spMkLst>
        </pc:spChg>
      </pc:sldChg>
      <pc:sldChg chg="addSp modSp new del mod modTransition">
        <pc:chgData name="Ian Nabney" userId="d6603c99-5c95-4d2b-ba76-fe87db2f29c6" providerId="ADAL" clId="{05CC8EB0-716B-4706-B6B1-4BC01135F0E8}" dt="2021-02-21T21:24:27.487" v="2790" actId="47"/>
        <pc:sldMkLst>
          <pc:docMk/>
          <pc:sldMk cId="1916609164" sldId="296"/>
        </pc:sldMkLst>
        <pc:spChg chg="mod">
          <ac:chgData name="Ian Nabney" userId="d6603c99-5c95-4d2b-ba76-fe87db2f29c6" providerId="ADAL" clId="{05CC8EB0-716B-4706-B6B1-4BC01135F0E8}" dt="2021-02-21T21:02:15.237" v="2370" actId="20577"/>
          <ac:spMkLst>
            <pc:docMk/>
            <pc:sldMk cId="1916609164" sldId="296"/>
            <ac:spMk id="2" creationId="{C965C375-3F4A-4CBB-98C1-D61734036096}"/>
          </ac:spMkLst>
        </pc:spChg>
        <pc:spChg chg="add mod">
          <ac:chgData name="Ian Nabney" userId="d6603c99-5c95-4d2b-ba76-fe87db2f29c6" providerId="ADAL" clId="{05CC8EB0-716B-4706-B6B1-4BC01135F0E8}" dt="2021-02-21T21:05:05.260" v="2516" actId="20577"/>
          <ac:spMkLst>
            <pc:docMk/>
            <pc:sldMk cId="1916609164" sldId="296"/>
            <ac:spMk id="6" creationId="{29872677-ABA6-4152-BFDB-C6A57B1A9011}"/>
          </ac:spMkLst>
        </pc:spChg>
      </pc:sldChg>
      <pc:sldChg chg="del">
        <pc:chgData name="Ian Nabney" userId="d6603c99-5c95-4d2b-ba76-fe87db2f29c6" providerId="ADAL" clId="{05CC8EB0-716B-4706-B6B1-4BC01135F0E8}" dt="2021-02-20T18:03:52.580" v="184" actId="47"/>
        <pc:sldMkLst>
          <pc:docMk/>
          <pc:sldMk cId="3008795943" sldId="296"/>
        </pc:sldMkLst>
      </pc:sldChg>
      <pc:sldChg chg="del">
        <pc:chgData name="Ian Nabney" userId="d6603c99-5c95-4d2b-ba76-fe87db2f29c6" providerId="ADAL" clId="{05CC8EB0-716B-4706-B6B1-4BC01135F0E8}" dt="2021-02-20T18:03:52.580" v="184" actId="47"/>
        <pc:sldMkLst>
          <pc:docMk/>
          <pc:sldMk cId="2959336765" sldId="297"/>
        </pc:sldMkLst>
      </pc:sldChg>
      <pc:sldChg chg="addSp modSp new del mod modTransition">
        <pc:chgData name="Ian Nabney" userId="d6603c99-5c95-4d2b-ba76-fe87db2f29c6" providerId="ADAL" clId="{05CC8EB0-716B-4706-B6B1-4BC01135F0E8}" dt="2021-02-21T21:24:27.487" v="2790" actId="47"/>
        <pc:sldMkLst>
          <pc:docMk/>
          <pc:sldMk cId="4165189709" sldId="297"/>
        </pc:sldMkLst>
        <pc:spChg chg="mod">
          <ac:chgData name="Ian Nabney" userId="d6603c99-5c95-4d2b-ba76-fe87db2f29c6" providerId="ADAL" clId="{05CC8EB0-716B-4706-B6B1-4BC01135F0E8}" dt="2021-02-21T21:05:21.762" v="2524" actId="20577"/>
          <ac:spMkLst>
            <pc:docMk/>
            <pc:sldMk cId="4165189709" sldId="297"/>
            <ac:spMk id="2" creationId="{9815D0EE-82E9-4073-A359-51D0876B70F0}"/>
          </ac:spMkLst>
        </pc:spChg>
        <pc:spChg chg="add mod">
          <ac:chgData name="Ian Nabney" userId="d6603c99-5c95-4d2b-ba76-fe87db2f29c6" providerId="ADAL" clId="{05CC8EB0-716B-4706-B6B1-4BC01135F0E8}" dt="2021-02-21T21:07:21.303" v="2558" actId="20577"/>
          <ac:spMkLst>
            <pc:docMk/>
            <pc:sldMk cId="4165189709" sldId="297"/>
            <ac:spMk id="6" creationId="{131D51B5-AAA3-4BE5-B638-D475EE7E4E7A}"/>
          </ac:spMkLst>
        </pc:spChg>
      </pc:sldChg>
      <pc:sldChg chg="addSp modSp new del mod modTransition">
        <pc:chgData name="Ian Nabney" userId="d6603c99-5c95-4d2b-ba76-fe87db2f29c6" providerId="ADAL" clId="{05CC8EB0-716B-4706-B6B1-4BC01135F0E8}" dt="2021-02-21T21:24:27.487" v="2790" actId="47"/>
        <pc:sldMkLst>
          <pc:docMk/>
          <pc:sldMk cId="172723286" sldId="298"/>
        </pc:sldMkLst>
        <pc:spChg chg="mod">
          <ac:chgData name="Ian Nabney" userId="d6603c99-5c95-4d2b-ba76-fe87db2f29c6" providerId="ADAL" clId="{05CC8EB0-716B-4706-B6B1-4BC01135F0E8}" dt="2021-02-21T21:07:55.340" v="2575" actId="20577"/>
          <ac:spMkLst>
            <pc:docMk/>
            <pc:sldMk cId="172723286" sldId="298"/>
            <ac:spMk id="2" creationId="{331F0EB6-D4EB-4F91-B6CB-817E31AE369B}"/>
          </ac:spMkLst>
        </pc:spChg>
        <pc:spChg chg="add mod">
          <ac:chgData name="Ian Nabney" userId="d6603c99-5c95-4d2b-ba76-fe87db2f29c6" providerId="ADAL" clId="{05CC8EB0-716B-4706-B6B1-4BC01135F0E8}" dt="2021-02-21T21:08:08.031" v="2577"/>
          <ac:spMkLst>
            <pc:docMk/>
            <pc:sldMk cId="172723286" sldId="298"/>
            <ac:spMk id="6" creationId="{6C89322A-54B2-4656-ADB4-2D9EE996E9C6}"/>
          </ac:spMkLst>
        </pc:spChg>
      </pc:sldChg>
      <pc:sldChg chg="del">
        <pc:chgData name="Ian Nabney" userId="d6603c99-5c95-4d2b-ba76-fe87db2f29c6" providerId="ADAL" clId="{05CC8EB0-716B-4706-B6B1-4BC01135F0E8}" dt="2021-02-20T18:03:52.580" v="184" actId="47"/>
        <pc:sldMkLst>
          <pc:docMk/>
          <pc:sldMk cId="1277952250" sldId="298"/>
        </pc:sldMkLst>
      </pc:sldChg>
      <pc:sldChg chg="addSp modSp new del mod modTransition">
        <pc:chgData name="Ian Nabney" userId="d6603c99-5c95-4d2b-ba76-fe87db2f29c6" providerId="ADAL" clId="{05CC8EB0-716B-4706-B6B1-4BC01135F0E8}" dt="2021-02-21T21:24:27.487" v="2790" actId="47"/>
        <pc:sldMkLst>
          <pc:docMk/>
          <pc:sldMk cId="86458581" sldId="299"/>
        </pc:sldMkLst>
        <pc:spChg chg="mod">
          <ac:chgData name="Ian Nabney" userId="d6603c99-5c95-4d2b-ba76-fe87db2f29c6" providerId="ADAL" clId="{05CC8EB0-716B-4706-B6B1-4BC01135F0E8}" dt="2021-02-21T21:12:35.029" v="2593" actId="20577"/>
          <ac:spMkLst>
            <pc:docMk/>
            <pc:sldMk cId="86458581" sldId="299"/>
            <ac:spMk id="2" creationId="{28B0440E-0C4F-4181-B517-A56E14FD1493}"/>
          </ac:spMkLst>
        </pc:spChg>
        <pc:spChg chg="add mod">
          <ac:chgData name="Ian Nabney" userId="d6603c99-5c95-4d2b-ba76-fe87db2f29c6" providerId="ADAL" clId="{05CC8EB0-716B-4706-B6B1-4BC01135F0E8}" dt="2021-02-21T21:13:38.287" v="2604" actId="255"/>
          <ac:spMkLst>
            <pc:docMk/>
            <pc:sldMk cId="86458581" sldId="299"/>
            <ac:spMk id="8" creationId="{6F385D2E-E951-4050-9E36-1C9135A11DF2}"/>
          </ac:spMkLst>
        </pc:spChg>
        <pc:spChg chg="add mod">
          <ac:chgData name="Ian Nabney" userId="d6603c99-5c95-4d2b-ba76-fe87db2f29c6" providerId="ADAL" clId="{05CC8EB0-716B-4706-B6B1-4BC01135F0E8}" dt="2021-02-21T21:16:12.114" v="2671" actId="6549"/>
          <ac:spMkLst>
            <pc:docMk/>
            <pc:sldMk cId="86458581" sldId="299"/>
            <ac:spMk id="9" creationId="{4C109450-CA72-4BCF-AB19-FD8E1AC76094}"/>
          </ac:spMkLst>
        </pc:spChg>
        <pc:picChg chg="add mod">
          <ac:chgData name="Ian Nabney" userId="d6603c99-5c95-4d2b-ba76-fe87db2f29c6" providerId="ADAL" clId="{05CC8EB0-716B-4706-B6B1-4BC01135F0E8}" dt="2021-02-21T21:12:44.411" v="2596" actId="14100"/>
          <ac:picMkLst>
            <pc:docMk/>
            <pc:sldMk cId="86458581" sldId="299"/>
            <ac:picMk id="7" creationId="{8B48F97E-E410-4A3D-B0A6-FAB827000923}"/>
          </ac:picMkLst>
        </pc:picChg>
      </pc:sldChg>
      <pc:sldChg chg="del">
        <pc:chgData name="Ian Nabney" userId="d6603c99-5c95-4d2b-ba76-fe87db2f29c6" providerId="ADAL" clId="{05CC8EB0-716B-4706-B6B1-4BC01135F0E8}" dt="2021-02-20T18:03:52.580" v="184" actId="47"/>
        <pc:sldMkLst>
          <pc:docMk/>
          <pc:sldMk cId="594767501" sldId="29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85BCFC34-8750-4489-9C8C-2DC2F19DE997}"/>
              </a:ext>
            </a:extLst>
          </p:cNvPr>
          <p:cNvSpPr>
            <a:spLocks noGrp="1" noChangeArrowheads="1"/>
          </p:cNvSpPr>
          <p:nvPr>
            <p:ph type="hdr" sz="quarter"/>
          </p:nvPr>
        </p:nvSpPr>
        <p:spPr bwMode="auto">
          <a:xfrm>
            <a:off x="0" y="0"/>
            <a:ext cx="2938463" cy="495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i="0">
                <a:latin typeface="Arial" charset="0"/>
              </a:defRPr>
            </a:lvl1pPr>
          </a:lstStyle>
          <a:p>
            <a:pPr>
              <a:defRPr/>
            </a:pPr>
            <a:endParaRPr lang="en-GB"/>
          </a:p>
        </p:txBody>
      </p:sp>
      <p:sp>
        <p:nvSpPr>
          <p:cNvPr id="25603" name="Rectangle 3">
            <a:extLst>
              <a:ext uri="{FF2B5EF4-FFF2-40B4-BE49-F238E27FC236}">
                <a16:creationId xmlns:a16="http://schemas.microsoft.com/office/drawing/2014/main" id="{C9987EC7-12E5-406B-81B1-7CABBBE4C172}"/>
              </a:ext>
            </a:extLst>
          </p:cNvPr>
          <p:cNvSpPr>
            <a:spLocks noGrp="1" noChangeArrowheads="1"/>
          </p:cNvSpPr>
          <p:nvPr>
            <p:ph type="dt" idx="1"/>
          </p:nvPr>
        </p:nvSpPr>
        <p:spPr bwMode="auto">
          <a:xfrm>
            <a:off x="3841750" y="0"/>
            <a:ext cx="2938463" cy="495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i="0">
                <a:latin typeface="Arial" charset="0"/>
              </a:defRPr>
            </a:lvl1pPr>
          </a:lstStyle>
          <a:p>
            <a:pPr>
              <a:defRPr/>
            </a:pPr>
            <a:endParaRPr lang="en-GB"/>
          </a:p>
        </p:txBody>
      </p:sp>
      <p:sp>
        <p:nvSpPr>
          <p:cNvPr id="29700" name="Rectangle 4">
            <a:extLst>
              <a:ext uri="{FF2B5EF4-FFF2-40B4-BE49-F238E27FC236}">
                <a16:creationId xmlns:a16="http://schemas.microsoft.com/office/drawing/2014/main" id="{E0DE5983-F28B-4E82-BE33-9648D9DB6BE8}"/>
              </a:ext>
            </a:extLst>
          </p:cNvPr>
          <p:cNvSpPr>
            <a:spLocks noGrp="1" noRot="1" noChangeAspect="1" noChangeArrowheads="1" noTextEdit="1"/>
          </p:cNvSpPr>
          <p:nvPr>
            <p:ph type="sldImg" idx="2"/>
          </p:nvPr>
        </p:nvSpPr>
        <p:spPr bwMode="auto">
          <a:xfrm>
            <a:off x="911225" y="744538"/>
            <a:ext cx="4959350" cy="37195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5" name="Rectangle 5">
            <a:extLst>
              <a:ext uri="{FF2B5EF4-FFF2-40B4-BE49-F238E27FC236}">
                <a16:creationId xmlns:a16="http://schemas.microsoft.com/office/drawing/2014/main" id="{E0C60CA2-BCC8-4896-9C76-79F8DBA0A871}"/>
              </a:ext>
            </a:extLst>
          </p:cNvPr>
          <p:cNvSpPr>
            <a:spLocks noGrp="1" noChangeArrowheads="1"/>
          </p:cNvSpPr>
          <p:nvPr>
            <p:ph type="body" sz="quarter" idx="3"/>
          </p:nvPr>
        </p:nvSpPr>
        <p:spPr bwMode="auto">
          <a:xfrm>
            <a:off x="677863" y="4711700"/>
            <a:ext cx="5426075" cy="44624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5606" name="Rectangle 6">
            <a:extLst>
              <a:ext uri="{FF2B5EF4-FFF2-40B4-BE49-F238E27FC236}">
                <a16:creationId xmlns:a16="http://schemas.microsoft.com/office/drawing/2014/main" id="{5573DB28-BA47-40FB-A5AC-F5298FC1E3B0}"/>
              </a:ext>
            </a:extLst>
          </p:cNvPr>
          <p:cNvSpPr>
            <a:spLocks noGrp="1" noChangeArrowheads="1"/>
          </p:cNvSpPr>
          <p:nvPr>
            <p:ph type="ftr" sz="quarter" idx="4"/>
          </p:nvPr>
        </p:nvSpPr>
        <p:spPr bwMode="auto">
          <a:xfrm>
            <a:off x="0" y="9421813"/>
            <a:ext cx="2938463" cy="4953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i="0">
                <a:latin typeface="Arial" charset="0"/>
              </a:defRPr>
            </a:lvl1pPr>
          </a:lstStyle>
          <a:p>
            <a:pPr>
              <a:defRPr/>
            </a:pPr>
            <a:endParaRPr lang="en-GB"/>
          </a:p>
        </p:txBody>
      </p:sp>
      <p:sp>
        <p:nvSpPr>
          <p:cNvPr id="25607" name="Rectangle 7">
            <a:extLst>
              <a:ext uri="{FF2B5EF4-FFF2-40B4-BE49-F238E27FC236}">
                <a16:creationId xmlns:a16="http://schemas.microsoft.com/office/drawing/2014/main" id="{6DE33CC7-25BE-4110-8539-2768A448F410}"/>
              </a:ext>
            </a:extLst>
          </p:cNvPr>
          <p:cNvSpPr>
            <a:spLocks noGrp="1" noChangeArrowheads="1"/>
          </p:cNvSpPr>
          <p:nvPr>
            <p:ph type="sldNum" sz="quarter" idx="5"/>
          </p:nvPr>
        </p:nvSpPr>
        <p:spPr bwMode="auto">
          <a:xfrm>
            <a:off x="3841750" y="9421813"/>
            <a:ext cx="2938463" cy="4953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i="0"/>
            </a:lvl1pPr>
          </a:lstStyle>
          <a:p>
            <a:pPr>
              <a:defRPr/>
            </a:pPr>
            <a:fld id="{87B37559-3438-4E1F-9E1E-68290CDDA7EA}"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6900CA96-0D7B-4796-B1E3-99791A50DA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DAEF74C-9C64-4BE1-92F3-E13CA949700F}" type="slidenum">
              <a:rPr lang="en-GB" altLang="en-US" smtClean="0"/>
              <a:pPr>
                <a:spcBef>
                  <a:spcPct val="0"/>
                </a:spcBef>
              </a:pPr>
              <a:t>1</a:t>
            </a:fld>
            <a:endParaRPr lang="en-GB" altLang="en-US"/>
          </a:p>
        </p:txBody>
      </p:sp>
      <p:sp>
        <p:nvSpPr>
          <p:cNvPr id="31747" name="Rectangle 2">
            <a:extLst>
              <a:ext uri="{FF2B5EF4-FFF2-40B4-BE49-F238E27FC236}">
                <a16:creationId xmlns:a16="http://schemas.microsoft.com/office/drawing/2014/main" id="{B98F949B-DBE9-40FE-8A73-E48E0C125D35}"/>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BD47B140-F82A-4D2D-B625-00D585F5B4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6">
            <a:extLst>
              <a:ext uri="{FF2B5EF4-FFF2-40B4-BE49-F238E27FC236}">
                <a16:creationId xmlns:a16="http://schemas.microsoft.com/office/drawing/2014/main" id="{19698FD5-0416-4583-ACF9-D5A79A2797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1588"/>
            <a:ext cx="9148763" cy="686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8">
            <a:extLst>
              <a:ext uri="{FF2B5EF4-FFF2-40B4-BE49-F238E27FC236}">
                <a16:creationId xmlns:a16="http://schemas.microsoft.com/office/drawing/2014/main" id="{96D0B0E9-600A-4711-BDE7-0D6638150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265113"/>
            <a:ext cx="2162175"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665163" y="2417763"/>
            <a:ext cx="4592637" cy="1439862"/>
          </a:xfrm>
        </p:spPr>
        <p:txBody>
          <a:bodyPr/>
          <a:lstStyle>
            <a:lvl1pPr>
              <a:defRPr sz="4000">
                <a:solidFill>
                  <a:srgbClr val="69923A"/>
                </a:solidFill>
              </a:defRPr>
            </a:lvl1pPr>
          </a:lstStyle>
          <a:p>
            <a:r>
              <a:rPr lang="en-GB"/>
              <a:t>Click to edit Master title style</a:t>
            </a:r>
          </a:p>
        </p:txBody>
      </p:sp>
      <p:sp>
        <p:nvSpPr>
          <p:cNvPr id="3075" name="Rectangle 3"/>
          <p:cNvSpPr>
            <a:spLocks noGrp="1" noChangeArrowheads="1"/>
          </p:cNvSpPr>
          <p:nvPr>
            <p:ph type="subTitle" idx="1"/>
          </p:nvPr>
        </p:nvSpPr>
        <p:spPr>
          <a:xfrm>
            <a:off x="665163" y="5029200"/>
            <a:ext cx="3068637" cy="1239838"/>
          </a:xfrm>
        </p:spPr>
        <p:txBody>
          <a:bodyPr/>
          <a:lstStyle>
            <a:lvl1pPr marL="0" indent="0">
              <a:lnSpc>
                <a:spcPct val="100000"/>
              </a:lnSpc>
              <a:buFontTx/>
              <a:buNone/>
              <a:defRPr>
                <a:solidFill>
                  <a:srgbClr val="69923A"/>
                </a:solidFill>
              </a:defRPr>
            </a:lvl1pPr>
          </a:lstStyle>
          <a:p>
            <a:r>
              <a:rPr lang="en-GB"/>
              <a:t>Click to edit Master subtitle style</a:t>
            </a:r>
          </a:p>
        </p:txBody>
      </p:sp>
    </p:spTree>
    <p:extLst>
      <p:ext uri="{BB962C8B-B14F-4D97-AF65-F5344CB8AC3E}">
        <p14:creationId xmlns:p14="http://schemas.microsoft.com/office/powerpoint/2010/main" val="3997185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5512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3563"/>
            <a:ext cx="1890713" cy="555466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954088" y="563563"/>
            <a:ext cx="5522912" cy="5554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8338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54088" y="563563"/>
            <a:ext cx="7566025" cy="511175"/>
          </a:xfrm>
        </p:spPr>
        <p:txBody>
          <a:bodyPr/>
          <a:lstStyle/>
          <a:p>
            <a:r>
              <a:rPr lang="en-US"/>
              <a:t>Click to edit Master title style</a:t>
            </a:r>
            <a:endParaRPr lang="en-GB"/>
          </a:p>
        </p:txBody>
      </p:sp>
      <p:sp>
        <p:nvSpPr>
          <p:cNvPr id="3" name="Text Placeholder 2"/>
          <p:cNvSpPr>
            <a:spLocks noGrp="1"/>
          </p:cNvSpPr>
          <p:nvPr>
            <p:ph type="body" sz="half" idx="1"/>
          </p:nvPr>
        </p:nvSpPr>
        <p:spPr>
          <a:xfrm>
            <a:off x="954088" y="2093913"/>
            <a:ext cx="3706812" cy="4024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813300" y="2093913"/>
            <a:ext cx="3706813" cy="4024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045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54088" y="563563"/>
            <a:ext cx="7566025" cy="511175"/>
          </a:xfrm>
        </p:spPr>
        <p:txBody>
          <a:bodyPr/>
          <a:lstStyle/>
          <a:p>
            <a:r>
              <a:rPr lang="en-US"/>
              <a:t>Click to edit Master title style</a:t>
            </a:r>
            <a:endParaRPr lang="en-GB"/>
          </a:p>
        </p:txBody>
      </p:sp>
      <p:sp>
        <p:nvSpPr>
          <p:cNvPr id="3" name="Table Placeholder 2"/>
          <p:cNvSpPr>
            <a:spLocks noGrp="1"/>
          </p:cNvSpPr>
          <p:nvPr>
            <p:ph type="tbl" idx="1"/>
          </p:nvPr>
        </p:nvSpPr>
        <p:spPr>
          <a:xfrm>
            <a:off x="954088" y="2093913"/>
            <a:ext cx="7566025" cy="4024312"/>
          </a:xfrm>
        </p:spPr>
        <p:txBody>
          <a:bodyPr/>
          <a:lstStyle/>
          <a:p>
            <a:pPr lvl="0"/>
            <a:endParaRPr lang="en-GB" noProof="0"/>
          </a:p>
        </p:txBody>
      </p:sp>
    </p:spTree>
    <p:extLst>
      <p:ext uri="{BB962C8B-B14F-4D97-AF65-F5344CB8AC3E}">
        <p14:creationId xmlns:p14="http://schemas.microsoft.com/office/powerpoint/2010/main" val="1029448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EC5C2A8C-9507-479A-8A37-E313EC26C145}"/>
              </a:ext>
            </a:extLst>
          </p:cNvPr>
          <p:cNvSpPr>
            <a:spLocks noChangeArrowheads="1"/>
          </p:cNvSpPr>
          <p:nvPr/>
        </p:nvSpPr>
        <p:spPr bwMode="auto">
          <a:xfrm>
            <a:off x="0" y="1143000"/>
            <a:ext cx="9144000" cy="5715000"/>
          </a:xfrm>
          <a:prstGeom prst="rect">
            <a:avLst/>
          </a:prstGeom>
          <a:solidFill>
            <a:srgbClr val="69923A"/>
          </a:solidFill>
          <a:ln w="9525">
            <a:solidFill>
              <a:schemeClr val="tx1"/>
            </a:solidFill>
            <a:miter lim="800000"/>
            <a:headEnd/>
            <a:tailEnd/>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4" name="AutoShape 8">
            <a:extLst>
              <a:ext uri="{FF2B5EF4-FFF2-40B4-BE49-F238E27FC236}">
                <a16:creationId xmlns:a16="http://schemas.microsoft.com/office/drawing/2014/main" id="{6EC211D4-7C34-4A57-BB39-F466DA76087E}"/>
              </a:ext>
            </a:extLst>
          </p:cNvPr>
          <p:cNvSpPr>
            <a:spLocks noChangeArrowheads="1"/>
          </p:cNvSpPr>
          <p:nvPr/>
        </p:nvSpPr>
        <p:spPr bwMode="auto">
          <a:xfrm rot="10800000">
            <a:off x="8423275" y="1341438"/>
            <a:ext cx="720725" cy="863600"/>
          </a:xfrm>
          <a:prstGeom prst="rtTriangle">
            <a:avLst/>
          </a:prstGeom>
          <a:solidFill>
            <a:schemeClr val="bg1"/>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5" name="Rectangle 9">
            <a:extLst>
              <a:ext uri="{FF2B5EF4-FFF2-40B4-BE49-F238E27FC236}">
                <a16:creationId xmlns:a16="http://schemas.microsoft.com/office/drawing/2014/main" id="{EBC02B59-2B14-4FF7-81D2-636FC28735C3}"/>
              </a:ext>
            </a:extLst>
          </p:cNvPr>
          <p:cNvSpPr>
            <a:spLocks noChangeArrowheads="1"/>
          </p:cNvSpPr>
          <p:nvPr/>
        </p:nvSpPr>
        <p:spPr bwMode="auto">
          <a:xfrm>
            <a:off x="0" y="0"/>
            <a:ext cx="9144000" cy="1447800"/>
          </a:xfrm>
          <a:prstGeom prst="rect">
            <a:avLst/>
          </a:prstGeom>
          <a:solidFill>
            <a:schemeClr val="bg1"/>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algn="ctr" eaLnBrk="1" hangingPunct="1">
              <a:defRPr/>
            </a:pPr>
            <a:endParaRPr lang="en-US" altLang="en-US" i="0"/>
          </a:p>
        </p:txBody>
      </p:sp>
      <p:pic>
        <p:nvPicPr>
          <p:cNvPr id="6" name="Picture 11">
            <a:extLst>
              <a:ext uri="{FF2B5EF4-FFF2-40B4-BE49-F238E27FC236}">
                <a16:creationId xmlns:a16="http://schemas.microsoft.com/office/drawing/2014/main" id="{B6B1A404-77D3-4013-BFA2-CEAAEDC982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475" y="265113"/>
            <a:ext cx="2162175"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3"/>
          <p:cNvSpPr>
            <a:spLocks noGrp="1" noChangeArrowheads="1"/>
          </p:cNvSpPr>
          <p:nvPr>
            <p:ph type="subTitle" idx="1"/>
          </p:nvPr>
        </p:nvSpPr>
        <p:spPr>
          <a:xfrm>
            <a:off x="665163" y="2427288"/>
            <a:ext cx="7851775" cy="1258887"/>
          </a:xfrm>
        </p:spPr>
        <p:txBody>
          <a:bodyPr/>
          <a:lstStyle>
            <a:lvl1pPr marL="0" indent="0">
              <a:lnSpc>
                <a:spcPct val="100000"/>
              </a:lnSpc>
              <a:buFontTx/>
              <a:buNone/>
              <a:defRPr sz="4000" b="1">
                <a:solidFill>
                  <a:schemeClr val="tx2"/>
                </a:solidFill>
              </a:defRPr>
            </a:lvl1pPr>
          </a:lstStyle>
          <a:p>
            <a:r>
              <a:rPr lang="en-GB"/>
              <a:t>Click to edit Master subtitle style</a:t>
            </a:r>
          </a:p>
        </p:txBody>
      </p:sp>
    </p:spTree>
    <p:extLst>
      <p:ext uri="{BB962C8B-B14F-4D97-AF65-F5344CB8AC3E}">
        <p14:creationId xmlns:p14="http://schemas.microsoft.com/office/powerpoint/2010/main" val="36272021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7389896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7621723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65163" y="2093913"/>
            <a:ext cx="3851275"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68838" y="2093913"/>
            <a:ext cx="3851275"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479923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812412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731334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824738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9652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830751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483913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454546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6375" y="563563"/>
            <a:ext cx="1963738" cy="555466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65163" y="563563"/>
            <a:ext cx="5738812" cy="5554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871717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lide - White and Colou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7CF0BB9-D681-44B7-B6F3-924C9EA9CA19}"/>
              </a:ext>
            </a:extLst>
          </p:cNvPr>
          <p:cNvSpPr>
            <a:spLocks noGrp="1"/>
          </p:cNvSpPr>
          <p:nvPr>
            <p:ph type="dt" sz="half" idx="10"/>
          </p:nvPr>
        </p:nvSpPr>
        <p:spPr/>
        <p:txBody>
          <a:bodyPr/>
          <a:lstStyle>
            <a:lvl1pPr>
              <a:defRPr/>
            </a:lvl1pPr>
          </a:lstStyle>
          <a:p>
            <a:pPr>
              <a:defRPr/>
            </a:pPr>
            <a:fld id="{1A664DDB-F7B8-4340-8B36-54D02D5F8AE9}" type="datetime1">
              <a:rPr lang="en-GB"/>
              <a:pPr>
                <a:defRPr/>
              </a:pPr>
              <a:t>13/03/2021</a:t>
            </a:fld>
            <a:endParaRPr lang="en-GB"/>
          </a:p>
        </p:txBody>
      </p:sp>
      <p:sp>
        <p:nvSpPr>
          <p:cNvPr id="5" name="Footer Placeholder 4">
            <a:extLst>
              <a:ext uri="{FF2B5EF4-FFF2-40B4-BE49-F238E27FC236}">
                <a16:creationId xmlns:a16="http://schemas.microsoft.com/office/drawing/2014/main" id="{68521D5C-AB0C-47C1-8F65-615BA69C1659}"/>
              </a:ext>
            </a:extLst>
          </p:cNvPr>
          <p:cNvSpPr>
            <a:spLocks noGrp="1"/>
          </p:cNvSpPr>
          <p:nvPr>
            <p:ph type="ftr" sz="quarter" idx="11"/>
          </p:nvPr>
        </p:nvSpPr>
        <p:spPr/>
        <p:txBody>
          <a:bodyPr/>
          <a:lstStyle>
            <a:lvl1pPr>
              <a:defRPr>
                <a:solidFill>
                  <a:schemeClr val="bg1"/>
                </a:solidFill>
              </a:defRPr>
            </a:lvl1pPr>
          </a:lstStyle>
          <a:p>
            <a:pPr>
              <a:defRPr/>
            </a:pPr>
            <a:endParaRPr lang="en-GB"/>
          </a:p>
        </p:txBody>
      </p:sp>
      <p:sp>
        <p:nvSpPr>
          <p:cNvPr id="6" name="Slide Number Placeholder 5">
            <a:extLst>
              <a:ext uri="{FF2B5EF4-FFF2-40B4-BE49-F238E27FC236}">
                <a16:creationId xmlns:a16="http://schemas.microsoft.com/office/drawing/2014/main" id="{ECBF9EAA-E700-4516-9C43-7C7FE5C36A72}"/>
              </a:ext>
            </a:extLst>
          </p:cNvPr>
          <p:cNvSpPr>
            <a:spLocks noGrp="1"/>
          </p:cNvSpPr>
          <p:nvPr>
            <p:ph type="sldNum" sz="quarter" idx="12"/>
          </p:nvPr>
        </p:nvSpPr>
        <p:spPr/>
        <p:txBody>
          <a:bodyPr/>
          <a:lstStyle>
            <a:lvl1pPr>
              <a:defRPr/>
            </a:lvl1pPr>
          </a:lstStyle>
          <a:p>
            <a:pPr>
              <a:defRPr/>
            </a:pPr>
            <a:fld id="{891A6810-17DA-4D25-BA09-1C747B0198C0}" type="slidenum">
              <a:rPr lang="en-GB"/>
              <a:pPr>
                <a:defRPr/>
              </a:pPr>
              <a:t>‹#›</a:t>
            </a:fld>
            <a:endParaRPr lang="en-GB"/>
          </a:p>
        </p:txBody>
      </p:sp>
    </p:spTree>
    <p:extLst>
      <p:ext uri="{BB962C8B-B14F-4D97-AF65-F5344CB8AC3E}">
        <p14:creationId xmlns:p14="http://schemas.microsoft.com/office/powerpoint/2010/main" val="42511133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365126"/>
            <a:ext cx="8402400" cy="1325563"/>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1825626"/>
            <a:ext cx="840240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4A06DE7-362D-4742-9986-ED8DC2CBE551}"/>
              </a:ext>
            </a:extLst>
          </p:cNvPr>
          <p:cNvSpPr>
            <a:spLocks noGrp="1"/>
          </p:cNvSpPr>
          <p:nvPr>
            <p:ph type="dt" sz="half" idx="10"/>
          </p:nvPr>
        </p:nvSpPr>
        <p:spPr/>
        <p:txBody>
          <a:bodyPr/>
          <a:lstStyle>
            <a:lvl1pPr>
              <a:defRPr/>
            </a:lvl1pPr>
          </a:lstStyle>
          <a:p>
            <a:pPr>
              <a:defRPr/>
            </a:pPr>
            <a:fld id="{DAAAA4AC-602A-489F-BEB3-E8E14B25FF32}" type="datetime1">
              <a:rPr lang="en-GB"/>
              <a:pPr>
                <a:defRPr/>
              </a:pPr>
              <a:t>13/03/2021</a:t>
            </a:fld>
            <a:endParaRPr lang="en-GB"/>
          </a:p>
        </p:txBody>
      </p:sp>
      <p:sp>
        <p:nvSpPr>
          <p:cNvPr id="5" name="Footer Placeholder 4">
            <a:extLst>
              <a:ext uri="{FF2B5EF4-FFF2-40B4-BE49-F238E27FC236}">
                <a16:creationId xmlns:a16="http://schemas.microsoft.com/office/drawing/2014/main" id="{FABB3DC4-58DF-4F4A-B5D0-682CBEB26D32}"/>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3A667443-38D6-4B82-A6A1-18E017D6544A}"/>
              </a:ext>
            </a:extLst>
          </p:cNvPr>
          <p:cNvSpPr>
            <a:spLocks noGrp="1"/>
          </p:cNvSpPr>
          <p:nvPr>
            <p:ph type="sldNum" sz="quarter" idx="12"/>
          </p:nvPr>
        </p:nvSpPr>
        <p:spPr/>
        <p:txBody>
          <a:bodyPr/>
          <a:lstStyle>
            <a:lvl1pPr>
              <a:defRPr/>
            </a:lvl1pPr>
          </a:lstStyle>
          <a:p>
            <a:pPr>
              <a:defRPr/>
            </a:pPr>
            <a:fld id="{3322C9D7-BD7A-4D33-88F9-70928F3A8B73}" type="slidenum">
              <a:rPr lang="en-GB"/>
              <a:pPr>
                <a:defRPr/>
              </a:pPr>
              <a:t>‹#›</a:t>
            </a:fld>
            <a:endParaRPr lang="en-GB"/>
          </a:p>
        </p:txBody>
      </p:sp>
    </p:spTree>
    <p:extLst>
      <p:ext uri="{BB962C8B-B14F-4D97-AF65-F5344CB8AC3E}">
        <p14:creationId xmlns:p14="http://schemas.microsoft.com/office/powerpoint/2010/main" val="42026658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lide - White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BC58589-4EBF-4210-89A7-DCB530E4593A}"/>
              </a:ext>
            </a:extLst>
          </p:cNvPr>
          <p:cNvSpPr/>
          <p:nvPr/>
        </p:nvSpPr>
        <p:spPr>
          <a:xfrm>
            <a:off x="5708650" y="-4763"/>
            <a:ext cx="3435350" cy="686276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5" name="Date Placeholder 3">
            <a:extLst>
              <a:ext uri="{FF2B5EF4-FFF2-40B4-BE49-F238E27FC236}">
                <a16:creationId xmlns:a16="http://schemas.microsoft.com/office/drawing/2014/main" id="{9B01C1AE-EA67-4AB3-9690-B2A32C0D9AAD}"/>
              </a:ext>
            </a:extLst>
          </p:cNvPr>
          <p:cNvSpPr>
            <a:spLocks noGrp="1"/>
          </p:cNvSpPr>
          <p:nvPr>
            <p:ph type="dt" sz="half" idx="10"/>
          </p:nvPr>
        </p:nvSpPr>
        <p:spPr/>
        <p:txBody>
          <a:bodyPr/>
          <a:lstStyle>
            <a:lvl1pPr>
              <a:defRPr/>
            </a:lvl1pPr>
          </a:lstStyle>
          <a:p>
            <a:pPr>
              <a:defRPr/>
            </a:pPr>
            <a:fld id="{943D9F2D-9932-4726-8DBE-481141DB0BE1}" type="datetime1">
              <a:rPr lang="en-GB"/>
              <a:pPr>
                <a:defRPr/>
              </a:pPr>
              <a:t>13/03/2021</a:t>
            </a:fld>
            <a:endParaRPr lang="en-GB"/>
          </a:p>
        </p:txBody>
      </p:sp>
      <p:sp>
        <p:nvSpPr>
          <p:cNvPr id="6" name="Footer Placeholder 4">
            <a:extLst>
              <a:ext uri="{FF2B5EF4-FFF2-40B4-BE49-F238E27FC236}">
                <a16:creationId xmlns:a16="http://schemas.microsoft.com/office/drawing/2014/main" id="{0549AC14-AFE5-4EAC-A9E3-964A2CDAB981}"/>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3E95661F-19D0-42E7-9D36-C3414B34F139}"/>
              </a:ext>
            </a:extLst>
          </p:cNvPr>
          <p:cNvSpPr>
            <a:spLocks noGrp="1"/>
          </p:cNvSpPr>
          <p:nvPr>
            <p:ph type="sldNum" sz="quarter" idx="12"/>
          </p:nvPr>
        </p:nvSpPr>
        <p:spPr/>
        <p:txBody>
          <a:bodyPr/>
          <a:lstStyle>
            <a:lvl1pPr>
              <a:defRPr/>
            </a:lvl1pPr>
          </a:lstStyle>
          <a:p>
            <a:pPr>
              <a:defRPr/>
            </a:pPr>
            <a:fld id="{1D6EEAA7-D1B8-4D95-8668-AAE1EF902115}" type="slidenum">
              <a:rPr lang="en-GB"/>
              <a:pPr>
                <a:defRPr/>
              </a:pPr>
              <a:t>‹#›</a:t>
            </a:fld>
            <a:endParaRPr lang="en-GB"/>
          </a:p>
        </p:txBody>
      </p:sp>
    </p:spTree>
    <p:extLst>
      <p:ext uri="{BB962C8B-B14F-4D97-AF65-F5344CB8AC3E}">
        <p14:creationId xmlns:p14="http://schemas.microsoft.com/office/powerpoint/2010/main" val="36338590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lide - White (Insert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11" name="Picture Placeholder 8">
            <a:extLst>
              <a:ext uri="{FF2B5EF4-FFF2-40B4-BE49-F238E27FC236}">
                <a16:creationId xmlns:a16="http://schemas.microsoft.com/office/drawing/2014/main" id="{07491796-214B-45DE-99F8-B1AF36C957CE}"/>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pPr lvl="0"/>
            <a:r>
              <a:rPr lang="en-US" noProof="0"/>
              <a:t>Click icon to add picture</a:t>
            </a:r>
          </a:p>
        </p:txBody>
      </p:sp>
      <p:sp>
        <p:nvSpPr>
          <p:cNvPr id="5" name="Date Placeholder 3">
            <a:extLst>
              <a:ext uri="{FF2B5EF4-FFF2-40B4-BE49-F238E27FC236}">
                <a16:creationId xmlns:a16="http://schemas.microsoft.com/office/drawing/2014/main" id="{7ACCC50D-F4FD-4CA9-8F16-72D19D8B6218}"/>
              </a:ext>
            </a:extLst>
          </p:cNvPr>
          <p:cNvSpPr>
            <a:spLocks noGrp="1"/>
          </p:cNvSpPr>
          <p:nvPr>
            <p:ph type="dt" sz="half" idx="14"/>
          </p:nvPr>
        </p:nvSpPr>
        <p:spPr/>
        <p:txBody>
          <a:bodyPr/>
          <a:lstStyle>
            <a:lvl1pPr>
              <a:defRPr/>
            </a:lvl1pPr>
          </a:lstStyle>
          <a:p>
            <a:pPr>
              <a:defRPr/>
            </a:pPr>
            <a:fld id="{05912846-7A06-4B40-9C58-4B42233C3544}" type="datetime1">
              <a:rPr lang="en-GB"/>
              <a:pPr>
                <a:defRPr/>
              </a:pPr>
              <a:t>13/03/2021</a:t>
            </a:fld>
            <a:endParaRPr lang="en-GB"/>
          </a:p>
        </p:txBody>
      </p:sp>
      <p:sp>
        <p:nvSpPr>
          <p:cNvPr id="6" name="Footer Placeholder 4">
            <a:extLst>
              <a:ext uri="{FF2B5EF4-FFF2-40B4-BE49-F238E27FC236}">
                <a16:creationId xmlns:a16="http://schemas.microsoft.com/office/drawing/2014/main" id="{E088710A-9C82-4797-BBCE-DDBE3EFA964E}"/>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F1F5AB60-4A32-4AA5-AFB5-F2282DDD005B}"/>
              </a:ext>
            </a:extLst>
          </p:cNvPr>
          <p:cNvSpPr>
            <a:spLocks noGrp="1"/>
          </p:cNvSpPr>
          <p:nvPr>
            <p:ph type="sldNum" sz="quarter" idx="16"/>
          </p:nvPr>
        </p:nvSpPr>
        <p:spPr/>
        <p:txBody>
          <a:bodyPr/>
          <a:lstStyle>
            <a:lvl1pPr>
              <a:defRPr/>
            </a:lvl1pPr>
          </a:lstStyle>
          <a:p>
            <a:pPr>
              <a:defRPr/>
            </a:pPr>
            <a:fld id="{EED1C3A3-733D-4E03-8BBA-57428344C856}" type="slidenum">
              <a:rPr lang="en-GB"/>
              <a:pPr>
                <a:defRPr/>
              </a:pPr>
              <a:t>‹#›</a:t>
            </a:fld>
            <a:endParaRPr lang="en-GB"/>
          </a:p>
        </p:txBody>
      </p:sp>
    </p:spTree>
    <p:extLst>
      <p:ext uri="{BB962C8B-B14F-4D97-AF65-F5344CB8AC3E}">
        <p14:creationId xmlns:p14="http://schemas.microsoft.com/office/powerpoint/2010/main" val="15557925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lide - Colour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24BB02B-312F-4F64-894A-8B77BE68B99E}"/>
              </a:ext>
            </a:extLst>
          </p:cNvPr>
          <p:cNvSpPr/>
          <p:nvPr/>
        </p:nvSpPr>
        <p:spPr>
          <a:xfrm>
            <a:off x="5708650" y="-4763"/>
            <a:ext cx="3435350" cy="686276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pic>
        <p:nvPicPr>
          <p:cNvPr id="5" name="Picture 7">
            <a:extLst>
              <a:ext uri="{FF2B5EF4-FFF2-40B4-BE49-F238E27FC236}">
                <a16:creationId xmlns:a16="http://schemas.microsoft.com/office/drawing/2014/main" id="{37316F30-8E9A-4AB2-BED1-6E3EC7CAA7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6325" y="222250"/>
            <a:ext cx="2132013"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6" name="Date Placeholder 3">
            <a:extLst>
              <a:ext uri="{FF2B5EF4-FFF2-40B4-BE49-F238E27FC236}">
                <a16:creationId xmlns:a16="http://schemas.microsoft.com/office/drawing/2014/main" id="{94BE894D-40D6-44FC-A3D5-B0127346900B}"/>
              </a:ext>
            </a:extLst>
          </p:cNvPr>
          <p:cNvSpPr>
            <a:spLocks noGrp="1"/>
          </p:cNvSpPr>
          <p:nvPr>
            <p:ph type="dt" sz="half" idx="10"/>
          </p:nvPr>
        </p:nvSpPr>
        <p:spPr/>
        <p:txBody>
          <a:bodyPr/>
          <a:lstStyle>
            <a:lvl1pPr>
              <a:defRPr smtClean="0">
                <a:solidFill>
                  <a:schemeClr val="bg1"/>
                </a:solidFill>
              </a:defRPr>
            </a:lvl1pPr>
          </a:lstStyle>
          <a:p>
            <a:pPr>
              <a:defRPr/>
            </a:pPr>
            <a:fld id="{85338417-3E6F-4BFF-9057-0066DE782A8A}" type="datetime1">
              <a:rPr lang="en-GB"/>
              <a:pPr>
                <a:defRPr/>
              </a:pPr>
              <a:t>13/03/2021</a:t>
            </a:fld>
            <a:endParaRPr lang="en-GB"/>
          </a:p>
        </p:txBody>
      </p:sp>
      <p:sp>
        <p:nvSpPr>
          <p:cNvPr id="7" name="Footer Placeholder 4">
            <a:extLst>
              <a:ext uri="{FF2B5EF4-FFF2-40B4-BE49-F238E27FC236}">
                <a16:creationId xmlns:a16="http://schemas.microsoft.com/office/drawing/2014/main" id="{EFE55132-C60A-4B29-B914-03808639C337}"/>
              </a:ext>
            </a:extLst>
          </p:cNvPr>
          <p:cNvSpPr>
            <a:spLocks noGrp="1"/>
          </p:cNvSpPr>
          <p:nvPr>
            <p:ph type="ftr" sz="quarter" idx="11"/>
          </p:nvPr>
        </p:nvSpPr>
        <p:spPr/>
        <p:txBody>
          <a:bodyPr/>
          <a:lstStyle>
            <a:lvl1pPr>
              <a:defRPr/>
            </a:lvl1pPr>
          </a:lstStyle>
          <a:p>
            <a:pPr>
              <a:defRPr/>
            </a:pPr>
            <a:endParaRPr lang="en-GB"/>
          </a:p>
        </p:txBody>
      </p:sp>
      <p:sp>
        <p:nvSpPr>
          <p:cNvPr id="8" name="Slide Number Placeholder 5">
            <a:extLst>
              <a:ext uri="{FF2B5EF4-FFF2-40B4-BE49-F238E27FC236}">
                <a16:creationId xmlns:a16="http://schemas.microsoft.com/office/drawing/2014/main" id="{B6DDBB29-5B96-470C-AE52-DE7AB427CEA0}"/>
              </a:ext>
            </a:extLst>
          </p:cNvPr>
          <p:cNvSpPr>
            <a:spLocks noGrp="1"/>
          </p:cNvSpPr>
          <p:nvPr>
            <p:ph type="sldNum" sz="quarter" idx="12"/>
          </p:nvPr>
        </p:nvSpPr>
        <p:spPr/>
        <p:txBody>
          <a:bodyPr/>
          <a:lstStyle>
            <a:lvl1pPr>
              <a:defRPr smtClean="0">
                <a:solidFill>
                  <a:schemeClr val="bg1"/>
                </a:solidFill>
              </a:defRPr>
            </a:lvl1pPr>
          </a:lstStyle>
          <a:p>
            <a:pPr>
              <a:defRPr/>
            </a:pPr>
            <a:fld id="{C67D9B06-E0D3-482C-8B23-B369CDD28B6D}" type="slidenum">
              <a:rPr lang="en-GB"/>
              <a:pPr>
                <a:defRPr/>
              </a:pPr>
              <a:t>‹#›</a:t>
            </a:fld>
            <a:endParaRPr lang="en-GB"/>
          </a:p>
        </p:txBody>
      </p:sp>
    </p:spTree>
    <p:extLst>
      <p:ext uri="{BB962C8B-B14F-4D97-AF65-F5344CB8AC3E}">
        <p14:creationId xmlns:p14="http://schemas.microsoft.com/office/powerpoint/2010/main" val="1234158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0612905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 Colour (Insert Imag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65787D98-0122-4F28-95DF-41FFB1688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6325" y="222250"/>
            <a:ext cx="2132013"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7" name="Picture Placeholder 8">
            <a:extLst>
              <a:ext uri="{FF2B5EF4-FFF2-40B4-BE49-F238E27FC236}">
                <a16:creationId xmlns:a16="http://schemas.microsoft.com/office/drawing/2014/main" id="{558EBCF5-E0AC-439B-A35D-E3E76706493D}"/>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pPr lvl="0"/>
            <a:r>
              <a:rPr lang="en-US" noProof="0"/>
              <a:t>Click icon to add picture</a:t>
            </a:r>
          </a:p>
        </p:txBody>
      </p:sp>
      <p:sp>
        <p:nvSpPr>
          <p:cNvPr id="6" name="Date Placeholder 3">
            <a:extLst>
              <a:ext uri="{FF2B5EF4-FFF2-40B4-BE49-F238E27FC236}">
                <a16:creationId xmlns:a16="http://schemas.microsoft.com/office/drawing/2014/main" id="{895AF3E1-D41F-4308-BA14-5AC580C58B1C}"/>
              </a:ext>
            </a:extLst>
          </p:cNvPr>
          <p:cNvSpPr>
            <a:spLocks noGrp="1"/>
          </p:cNvSpPr>
          <p:nvPr>
            <p:ph type="dt" sz="half" idx="14"/>
          </p:nvPr>
        </p:nvSpPr>
        <p:spPr/>
        <p:txBody>
          <a:bodyPr/>
          <a:lstStyle>
            <a:lvl1pPr>
              <a:defRPr smtClean="0">
                <a:solidFill>
                  <a:schemeClr val="bg1"/>
                </a:solidFill>
              </a:defRPr>
            </a:lvl1pPr>
          </a:lstStyle>
          <a:p>
            <a:pPr>
              <a:defRPr/>
            </a:pPr>
            <a:fld id="{3BB8CA39-6DA6-43AC-B080-DCCFD77D534A}" type="datetime1">
              <a:rPr lang="en-GB"/>
              <a:pPr>
                <a:defRPr/>
              </a:pPr>
              <a:t>13/03/2021</a:t>
            </a:fld>
            <a:endParaRPr lang="en-GB"/>
          </a:p>
        </p:txBody>
      </p:sp>
      <p:sp>
        <p:nvSpPr>
          <p:cNvPr id="8" name="Footer Placeholder 4">
            <a:extLst>
              <a:ext uri="{FF2B5EF4-FFF2-40B4-BE49-F238E27FC236}">
                <a16:creationId xmlns:a16="http://schemas.microsoft.com/office/drawing/2014/main" id="{FA5E0505-F02F-44F5-87A5-25CD29EB32E2}"/>
              </a:ext>
            </a:extLst>
          </p:cNvPr>
          <p:cNvSpPr>
            <a:spLocks noGrp="1"/>
          </p:cNvSpPr>
          <p:nvPr>
            <p:ph type="ftr" sz="quarter" idx="15"/>
          </p:nvPr>
        </p:nvSpPr>
        <p:spPr/>
        <p:txBody>
          <a:bodyPr/>
          <a:lstStyle>
            <a:lvl1pPr>
              <a:defRPr/>
            </a:lvl1pPr>
          </a:lstStyle>
          <a:p>
            <a:pPr>
              <a:defRPr/>
            </a:pPr>
            <a:endParaRPr lang="en-GB"/>
          </a:p>
        </p:txBody>
      </p:sp>
      <p:sp>
        <p:nvSpPr>
          <p:cNvPr id="9" name="Slide Number Placeholder 5">
            <a:extLst>
              <a:ext uri="{FF2B5EF4-FFF2-40B4-BE49-F238E27FC236}">
                <a16:creationId xmlns:a16="http://schemas.microsoft.com/office/drawing/2014/main" id="{E4229167-FF59-4A30-B511-E3CB7FE0315A}"/>
              </a:ext>
            </a:extLst>
          </p:cNvPr>
          <p:cNvSpPr>
            <a:spLocks noGrp="1"/>
          </p:cNvSpPr>
          <p:nvPr>
            <p:ph type="sldNum" sz="quarter" idx="16"/>
          </p:nvPr>
        </p:nvSpPr>
        <p:spPr/>
        <p:txBody>
          <a:bodyPr/>
          <a:lstStyle>
            <a:lvl1pPr>
              <a:defRPr smtClean="0">
                <a:solidFill>
                  <a:schemeClr val="bg1"/>
                </a:solidFill>
              </a:defRPr>
            </a:lvl1pPr>
          </a:lstStyle>
          <a:p>
            <a:pPr>
              <a:defRPr/>
            </a:pPr>
            <a:fld id="{B878F02F-C488-4E89-A041-182781D9BBDB}" type="slidenum">
              <a:rPr lang="en-GB"/>
              <a:pPr>
                <a:defRPr/>
              </a:pPr>
              <a:t>‹#›</a:t>
            </a:fld>
            <a:endParaRPr lang="en-GB"/>
          </a:p>
        </p:txBody>
      </p:sp>
    </p:spTree>
    <p:extLst>
      <p:ext uri="{BB962C8B-B14F-4D97-AF65-F5344CB8AC3E}">
        <p14:creationId xmlns:p14="http://schemas.microsoft.com/office/powerpoint/2010/main" val="8043216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Content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907200"/>
            <a:ext cx="5259600" cy="1468800"/>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2433600"/>
            <a:ext cx="5259600" cy="333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8">
            <a:extLst>
              <a:ext uri="{FF2B5EF4-FFF2-40B4-BE49-F238E27FC236}">
                <a16:creationId xmlns:a16="http://schemas.microsoft.com/office/drawing/2014/main" id="{F8083C25-9322-4123-BA6A-1F002C5AC178}"/>
              </a:ext>
            </a:extLst>
          </p:cNvPr>
          <p:cNvSpPr>
            <a:spLocks noGrp="1"/>
          </p:cNvSpPr>
          <p:nvPr>
            <p:ph type="pic" sz="quarter" idx="13"/>
          </p:nvPr>
        </p:nvSpPr>
        <p:spPr>
          <a:xfrm>
            <a:off x="5682354" y="0"/>
            <a:ext cx="3461646" cy="6858000"/>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075">
                <a:moveTo>
                  <a:pt x="0" y="5143500"/>
                </a:moveTo>
                <a:lnTo>
                  <a:pt x="1183466" y="1"/>
                </a:lnTo>
                <a:lnTo>
                  <a:pt x="3460649" y="0"/>
                </a:lnTo>
                <a:cubicBezTo>
                  <a:pt x="3459700" y="1716429"/>
                  <a:pt x="3470325" y="3438646"/>
                  <a:pt x="3469376" y="5155075"/>
                </a:cubicBezTo>
                <a:lnTo>
                  <a:pt x="0" y="5143500"/>
                </a:lnTo>
                <a:close/>
              </a:path>
            </a:pathLst>
          </a:custGeom>
          <a:noFill/>
        </p:spPr>
        <p:txBody>
          <a:bodyPr/>
          <a:lstStyle/>
          <a:p>
            <a:pPr lvl="0"/>
            <a:r>
              <a:rPr lang="en-US" noProof="0"/>
              <a:t>Click icon to add picture</a:t>
            </a:r>
          </a:p>
        </p:txBody>
      </p:sp>
      <p:sp>
        <p:nvSpPr>
          <p:cNvPr id="5" name="Date Placeholder 3">
            <a:extLst>
              <a:ext uri="{FF2B5EF4-FFF2-40B4-BE49-F238E27FC236}">
                <a16:creationId xmlns:a16="http://schemas.microsoft.com/office/drawing/2014/main" id="{B94BB099-003D-4E6A-96EA-8A08451144EA}"/>
              </a:ext>
            </a:extLst>
          </p:cNvPr>
          <p:cNvSpPr>
            <a:spLocks noGrp="1"/>
          </p:cNvSpPr>
          <p:nvPr>
            <p:ph type="dt" sz="half" idx="14"/>
          </p:nvPr>
        </p:nvSpPr>
        <p:spPr/>
        <p:txBody>
          <a:bodyPr/>
          <a:lstStyle>
            <a:lvl1pPr>
              <a:defRPr/>
            </a:lvl1pPr>
          </a:lstStyle>
          <a:p>
            <a:pPr>
              <a:defRPr/>
            </a:pPr>
            <a:fld id="{F4EB1B16-47AC-4D2E-99C1-B92EA25D7546}" type="datetime1">
              <a:rPr lang="en-GB"/>
              <a:pPr>
                <a:defRPr/>
              </a:pPr>
              <a:t>13/03/2021</a:t>
            </a:fld>
            <a:endParaRPr lang="en-GB"/>
          </a:p>
        </p:txBody>
      </p:sp>
      <p:sp>
        <p:nvSpPr>
          <p:cNvPr id="6" name="Footer Placeholder 4">
            <a:extLst>
              <a:ext uri="{FF2B5EF4-FFF2-40B4-BE49-F238E27FC236}">
                <a16:creationId xmlns:a16="http://schemas.microsoft.com/office/drawing/2014/main" id="{CB5AFA87-E345-4CA5-8F9E-A61D06BD42A1}"/>
              </a:ext>
            </a:extLst>
          </p:cNvPr>
          <p:cNvSpPr>
            <a:spLocks noGrp="1"/>
          </p:cNvSpPr>
          <p:nvPr>
            <p:ph type="ftr" sz="quarter" idx="15"/>
          </p:nvPr>
        </p:nvSpPr>
        <p:spPr/>
        <p:txBody>
          <a:bodyPr/>
          <a:lstStyle>
            <a:lvl1pPr>
              <a:defRPr/>
            </a:lvl1pPr>
          </a:lstStyle>
          <a:p>
            <a:pPr>
              <a:defRPr/>
            </a:pPr>
            <a:endParaRPr lang="en-GB"/>
          </a:p>
        </p:txBody>
      </p:sp>
      <p:sp>
        <p:nvSpPr>
          <p:cNvPr id="8" name="Slide Number Placeholder 5">
            <a:extLst>
              <a:ext uri="{FF2B5EF4-FFF2-40B4-BE49-F238E27FC236}">
                <a16:creationId xmlns:a16="http://schemas.microsoft.com/office/drawing/2014/main" id="{C9F77067-B4CF-4127-8FAA-C02A3E95EBA8}"/>
              </a:ext>
            </a:extLst>
          </p:cNvPr>
          <p:cNvSpPr>
            <a:spLocks noGrp="1"/>
          </p:cNvSpPr>
          <p:nvPr>
            <p:ph type="sldNum" sz="quarter" idx="16"/>
          </p:nvPr>
        </p:nvSpPr>
        <p:spPr/>
        <p:txBody>
          <a:bodyPr/>
          <a:lstStyle>
            <a:lvl1pPr>
              <a:defRPr/>
            </a:lvl1pPr>
          </a:lstStyle>
          <a:p>
            <a:pPr>
              <a:defRPr/>
            </a:pPr>
            <a:fld id="{135877E6-CFA9-460C-AD53-BE61A6308504}" type="slidenum">
              <a:rPr lang="en-GB"/>
              <a:pPr>
                <a:defRPr/>
              </a:pPr>
              <a:t>‹#›</a:t>
            </a:fld>
            <a:endParaRPr lang="en-GB"/>
          </a:p>
        </p:txBody>
      </p:sp>
    </p:spTree>
    <p:extLst>
      <p:ext uri="{BB962C8B-B14F-4D97-AF65-F5344CB8AC3E}">
        <p14:creationId xmlns:p14="http://schemas.microsoft.com/office/powerpoint/2010/main" val="32506243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3053E6F-F562-4865-866C-DA32BD24462E}"/>
              </a:ext>
            </a:extLst>
          </p:cNvPr>
          <p:cNvSpPr>
            <a:spLocks noGrp="1"/>
          </p:cNvSpPr>
          <p:nvPr>
            <p:ph sz="half" idx="2"/>
          </p:nvPr>
        </p:nvSpPr>
        <p:spPr>
          <a:xfrm>
            <a:off x="462915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DCD42EC-D67E-4769-BCD6-6853A1314718}"/>
              </a:ext>
            </a:extLst>
          </p:cNvPr>
          <p:cNvSpPr>
            <a:spLocks noGrp="1"/>
          </p:cNvSpPr>
          <p:nvPr>
            <p:ph type="dt" sz="half" idx="10"/>
          </p:nvPr>
        </p:nvSpPr>
        <p:spPr/>
        <p:txBody>
          <a:bodyPr/>
          <a:lstStyle>
            <a:lvl1pPr>
              <a:defRPr/>
            </a:lvl1pPr>
          </a:lstStyle>
          <a:p>
            <a:pPr>
              <a:defRPr/>
            </a:pPr>
            <a:fld id="{C11B097B-E4DF-49E1-B374-2855245427A4}" type="datetime1">
              <a:rPr lang="en-GB"/>
              <a:pPr>
                <a:defRPr/>
              </a:pPr>
              <a:t>13/03/2021</a:t>
            </a:fld>
            <a:endParaRPr lang="en-GB"/>
          </a:p>
        </p:txBody>
      </p:sp>
      <p:sp>
        <p:nvSpPr>
          <p:cNvPr id="6" name="Footer Placeholder 5">
            <a:extLst>
              <a:ext uri="{FF2B5EF4-FFF2-40B4-BE49-F238E27FC236}">
                <a16:creationId xmlns:a16="http://schemas.microsoft.com/office/drawing/2014/main" id="{41D32AC5-2C74-4E6B-A329-7D2AC17C6AFE}"/>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6">
            <a:extLst>
              <a:ext uri="{FF2B5EF4-FFF2-40B4-BE49-F238E27FC236}">
                <a16:creationId xmlns:a16="http://schemas.microsoft.com/office/drawing/2014/main" id="{ED4949BA-C7D8-4533-A33A-FA4FDCCBF5AB}"/>
              </a:ext>
            </a:extLst>
          </p:cNvPr>
          <p:cNvSpPr>
            <a:spLocks noGrp="1"/>
          </p:cNvSpPr>
          <p:nvPr>
            <p:ph type="sldNum" sz="quarter" idx="12"/>
          </p:nvPr>
        </p:nvSpPr>
        <p:spPr/>
        <p:txBody>
          <a:bodyPr/>
          <a:lstStyle>
            <a:lvl1pPr>
              <a:defRPr/>
            </a:lvl1pPr>
          </a:lstStyle>
          <a:p>
            <a:pPr>
              <a:defRPr/>
            </a:pPr>
            <a:fld id="{BF2B9201-5EC8-4A99-AE8D-33B2CDA1DBFD}" type="slidenum">
              <a:rPr lang="en-GB"/>
              <a:pPr>
                <a:defRPr/>
              </a:pPr>
              <a:t>‹#›</a:t>
            </a:fld>
            <a:endParaRPr lang="en-GB"/>
          </a:p>
        </p:txBody>
      </p:sp>
    </p:spTree>
    <p:extLst>
      <p:ext uri="{BB962C8B-B14F-4D97-AF65-F5344CB8AC3E}">
        <p14:creationId xmlns:p14="http://schemas.microsoft.com/office/powerpoint/2010/main" val="2171042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Picture Placeholder 8">
            <a:extLst>
              <a:ext uri="{FF2B5EF4-FFF2-40B4-BE49-F238E27FC236}">
                <a16:creationId xmlns:a16="http://schemas.microsoft.com/office/drawing/2014/main" id="{124EC5BB-E888-4D27-BEC1-966A6DA6EAE2}"/>
              </a:ext>
            </a:extLst>
          </p:cNvPr>
          <p:cNvSpPr>
            <a:spLocks noGrp="1"/>
          </p:cNvSpPr>
          <p:nvPr>
            <p:ph type="pic" sz="quarter" idx="13"/>
          </p:nvPr>
        </p:nvSpPr>
        <p:spPr>
          <a:xfrm>
            <a:off x="4629600" y="1825626"/>
            <a:ext cx="4143600" cy="3851275"/>
          </a:xfrm>
        </p:spPr>
        <p:txBody>
          <a:bodyPr/>
          <a:lstStyle>
            <a:lvl1pPr>
              <a:defRPr/>
            </a:lvl1pPr>
          </a:lstStyle>
          <a:p>
            <a:pPr lvl="0"/>
            <a:r>
              <a:rPr lang="en-US" noProof="0"/>
              <a:t>Click icon to add picture</a:t>
            </a:r>
            <a:endParaRPr lang="en-GB" noProof="0"/>
          </a:p>
        </p:txBody>
      </p:sp>
      <p:sp>
        <p:nvSpPr>
          <p:cNvPr id="5" name="Date Placeholder 4">
            <a:extLst>
              <a:ext uri="{FF2B5EF4-FFF2-40B4-BE49-F238E27FC236}">
                <a16:creationId xmlns:a16="http://schemas.microsoft.com/office/drawing/2014/main" id="{9CA4AB38-72E8-4EF6-86AE-E57C16D3700E}"/>
              </a:ext>
            </a:extLst>
          </p:cNvPr>
          <p:cNvSpPr>
            <a:spLocks noGrp="1"/>
          </p:cNvSpPr>
          <p:nvPr>
            <p:ph type="dt" sz="half" idx="14"/>
          </p:nvPr>
        </p:nvSpPr>
        <p:spPr/>
        <p:txBody>
          <a:bodyPr/>
          <a:lstStyle>
            <a:lvl1pPr>
              <a:defRPr/>
            </a:lvl1pPr>
          </a:lstStyle>
          <a:p>
            <a:pPr>
              <a:defRPr/>
            </a:pPr>
            <a:fld id="{6CE2869F-F472-45FC-943D-A79C8190976D}" type="datetime1">
              <a:rPr lang="en-GB"/>
              <a:pPr>
                <a:defRPr/>
              </a:pPr>
              <a:t>13/03/2021</a:t>
            </a:fld>
            <a:endParaRPr lang="en-GB"/>
          </a:p>
        </p:txBody>
      </p:sp>
      <p:sp>
        <p:nvSpPr>
          <p:cNvPr id="6" name="Footer Placeholder 5">
            <a:extLst>
              <a:ext uri="{FF2B5EF4-FFF2-40B4-BE49-F238E27FC236}">
                <a16:creationId xmlns:a16="http://schemas.microsoft.com/office/drawing/2014/main" id="{E06DAE7F-C0D3-4540-AC78-5D4E188A0790}"/>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6">
            <a:extLst>
              <a:ext uri="{FF2B5EF4-FFF2-40B4-BE49-F238E27FC236}">
                <a16:creationId xmlns:a16="http://schemas.microsoft.com/office/drawing/2014/main" id="{E67D26BF-432E-4C86-8331-C1345B599187}"/>
              </a:ext>
            </a:extLst>
          </p:cNvPr>
          <p:cNvSpPr>
            <a:spLocks noGrp="1"/>
          </p:cNvSpPr>
          <p:nvPr>
            <p:ph type="sldNum" sz="quarter" idx="16"/>
          </p:nvPr>
        </p:nvSpPr>
        <p:spPr/>
        <p:txBody>
          <a:bodyPr/>
          <a:lstStyle>
            <a:lvl1pPr>
              <a:defRPr/>
            </a:lvl1pPr>
          </a:lstStyle>
          <a:p>
            <a:pPr>
              <a:defRPr/>
            </a:pPr>
            <a:fld id="{E2187135-3C6A-4087-ACD3-911A6D361F8E}" type="slidenum">
              <a:rPr lang="en-GB"/>
              <a:pPr>
                <a:defRPr/>
              </a:pPr>
              <a:t>‹#›</a:t>
            </a:fld>
            <a:endParaRPr lang="en-GB"/>
          </a:p>
        </p:txBody>
      </p:sp>
    </p:spTree>
    <p:extLst>
      <p:ext uri="{BB962C8B-B14F-4D97-AF65-F5344CB8AC3E}">
        <p14:creationId xmlns:p14="http://schemas.microsoft.com/office/powerpoint/2010/main" val="37301332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66A58D-B396-42C3-A446-062954CF9B77}"/>
              </a:ext>
            </a:extLst>
          </p:cNvPr>
          <p:cNvSpPr/>
          <p:nvPr/>
        </p:nvSpPr>
        <p:spPr>
          <a:xfrm>
            <a:off x="0" y="0"/>
            <a:ext cx="9144000" cy="56324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Picture Placeholder 4">
            <a:extLst>
              <a:ext uri="{FF2B5EF4-FFF2-40B4-BE49-F238E27FC236}">
                <a16:creationId xmlns:a16="http://schemas.microsoft.com/office/drawing/2014/main" id="{98CD2CEE-C7C6-454F-BABA-D3C681293B7D}"/>
              </a:ext>
            </a:extLst>
          </p:cNvPr>
          <p:cNvSpPr>
            <a:spLocks noGrp="1"/>
          </p:cNvSpPr>
          <p:nvPr>
            <p:ph type="pic" sz="quarter" idx="13"/>
          </p:nvPr>
        </p:nvSpPr>
        <p:spPr>
          <a:xfrm>
            <a:off x="370800" y="447566"/>
            <a:ext cx="8402400" cy="4737451"/>
          </a:xfrm>
          <a:prstGeom prst="rect">
            <a:avLst/>
          </a:prstGeom>
        </p:spPr>
        <p:txBody>
          <a:bodyPr/>
          <a:lstStyle>
            <a:lvl1pPr>
              <a:defRPr/>
            </a:lvl1pPr>
          </a:lstStyle>
          <a:p>
            <a:pPr lvl="0"/>
            <a:r>
              <a:rPr lang="en-US" noProof="0"/>
              <a:t>Click icon to add picture</a:t>
            </a:r>
          </a:p>
        </p:txBody>
      </p:sp>
      <p:sp>
        <p:nvSpPr>
          <p:cNvPr id="9" name="Title 1">
            <a:extLst>
              <a:ext uri="{FF2B5EF4-FFF2-40B4-BE49-F238E27FC236}">
                <a16:creationId xmlns:a16="http://schemas.microsoft.com/office/drawing/2014/main" id="{E5AB8804-944C-44FE-AC90-21977F1B78F3}"/>
              </a:ext>
            </a:extLst>
          </p:cNvPr>
          <p:cNvSpPr>
            <a:spLocks noGrp="1"/>
          </p:cNvSpPr>
          <p:nvPr>
            <p:ph type="title"/>
          </p:nvPr>
        </p:nvSpPr>
        <p:spPr>
          <a:xfrm>
            <a:off x="5628824" y="5797497"/>
            <a:ext cx="3143250" cy="920396"/>
          </a:xfrm>
        </p:spPr>
        <p:txBody>
          <a:bodyPr anchor="b"/>
          <a:lstStyle>
            <a:lvl1pPr>
              <a:defRPr sz="2400"/>
            </a:lvl1pPr>
          </a:lstStyle>
          <a:p>
            <a:r>
              <a:rPr lang="en-US"/>
              <a:t>Click to edit Master title style</a:t>
            </a:r>
            <a:endParaRPr lang="en-GB"/>
          </a:p>
        </p:txBody>
      </p:sp>
      <p:sp>
        <p:nvSpPr>
          <p:cNvPr id="5" name="Date Placeholder 2">
            <a:extLst>
              <a:ext uri="{FF2B5EF4-FFF2-40B4-BE49-F238E27FC236}">
                <a16:creationId xmlns:a16="http://schemas.microsoft.com/office/drawing/2014/main" id="{F96EE377-27A5-4D9F-9F29-FCA7B3086870}"/>
              </a:ext>
            </a:extLst>
          </p:cNvPr>
          <p:cNvSpPr>
            <a:spLocks noGrp="1"/>
          </p:cNvSpPr>
          <p:nvPr>
            <p:ph type="dt" sz="half" idx="14"/>
          </p:nvPr>
        </p:nvSpPr>
        <p:spPr/>
        <p:txBody>
          <a:bodyPr/>
          <a:lstStyle>
            <a:lvl1pPr>
              <a:defRPr/>
            </a:lvl1pPr>
          </a:lstStyle>
          <a:p>
            <a:pPr>
              <a:defRPr/>
            </a:pPr>
            <a:fld id="{2344F369-CAD3-4818-9564-EF163E89707B}" type="datetime1">
              <a:rPr lang="en-GB"/>
              <a:pPr>
                <a:defRPr/>
              </a:pPr>
              <a:t>13/03/2021</a:t>
            </a:fld>
            <a:endParaRPr lang="en-GB"/>
          </a:p>
        </p:txBody>
      </p:sp>
      <p:sp>
        <p:nvSpPr>
          <p:cNvPr id="7" name="Footer Placeholder 3">
            <a:extLst>
              <a:ext uri="{FF2B5EF4-FFF2-40B4-BE49-F238E27FC236}">
                <a16:creationId xmlns:a16="http://schemas.microsoft.com/office/drawing/2014/main" id="{E42783E8-983A-49E7-8F46-3379DBB4CB71}"/>
              </a:ext>
            </a:extLst>
          </p:cNvPr>
          <p:cNvSpPr>
            <a:spLocks noGrp="1"/>
          </p:cNvSpPr>
          <p:nvPr>
            <p:ph type="ftr" sz="quarter" idx="15"/>
          </p:nvPr>
        </p:nvSpPr>
        <p:spPr/>
        <p:txBody>
          <a:bodyPr/>
          <a:lstStyle>
            <a:lvl1pPr>
              <a:defRPr/>
            </a:lvl1pPr>
          </a:lstStyle>
          <a:p>
            <a:pPr>
              <a:defRPr/>
            </a:pPr>
            <a:endParaRPr lang="en-GB"/>
          </a:p>
        </p:txBody>
      </p:sp>
      <p:sp>
        <p:nvSpPr>
          <p:cNvPr id="8" name="Slide Number Placeholder 4">
            <a:extLst>
              <a:ext uri="{FF2B5EF4-FFF2-40B4-BE49-F238E27FC236}">
                <a16:creationId xmlns:a16="http://schemas.microsoft.com/office/drawing/2014/main" id="{B5FDFADE-E8C6-42A5-8E98-F27EDC3F28BA}"/>
              </a:ext>
            </a:extLst>
          </p:cNvPr>
          <p:cNvSpPr>
            <a:spLocks noGrp="1"/>
          </p:cNvSpPr>
          <p:nvPr>
            <p:ph type="sldNum" sz="quarter" idx="16"/>
          </p:nvPr>
        </p:nvSpPr>
        <p:spPr/>
        <p:txBody>
          <a:bodyPr/>
          <a:lstStyle>
            <a:lvl1pPr>
              <a:defRPr/>
            </a:lvl1pPr>
          </a:lstStyle>
          <a:p>
            <a:pPr>
              <a:defRPr/>
            </a:pPr>
            <a:fld id="{27ED585F-DF48-42F9-ACBA-3B0DA106ABCE}" type="slidenum">
              <a:rPr lang="en-GB"/>
              <a:pPr>
                <a:defRPr/>
              </a:pPr>
              <a:t>‹#›</a:t>
            </a:fld>
            <a:endParaRPr lang="en-GB"/>
          </a:p>
        </p:txBody>
      </p:sp>
    </p:spTree>
    <p:extLst>
      <p:ext uri="{BB962C8B-B14F-4D97-AF65-F5344CB8AC3E}">
        <p14:creationId xmlns:p14="http://schemas.microsoft.com/office/powerpoint/2010/main" val="32407918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ull Blee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1DD2EA03-0958-4D81-9330-2608322C4FFA}"/>
              </a:ext>
            </a:extLst>
          </p:cNvPr>
          <p:cNvSpPr>
            <a:spLocks noGrp="1"/>
          </p:cNvSpPr>
          <p:nvPr>
            <p:ph type="pic" sz="quarter" idx="13"/>
          </p:nvPr>
        </p:nvSpPr>
        <p:spPr>
          <a:xfrm>
            <a:off x="0" y="0"/>
            <a:ext cx="9144000" cy="5689600"/>
          </a:xfrm>
          <a:prstGeom prst="rect">
            <a:avLst/>
          </a:prstGeom>
        </p:spPr>
        <p:txBody>
          <a:bodyPr/>
          <a:lstStyle>
            <a:lvl1pPr>
              <a:defRPr/>
            </a:lvl1pPr>
          </a:lstStyle>
          <a:p>
            <a:pPr lvl="0"/>
            <a:r>
              <a:rPr lang="en-US" noProof="0"/>
              <a:t>Click icon to add picture</a:t>
            </a:r>
          </a:p>
        </p:txBody>
      </p:sp>
      <p:sp>
        <p:nvSpPr>
          <p:cNvPr id="8" name="Title 1">
            <a:extLst>
              <a:ext uri="{FF2B5EF4-FFF2-40B4-BE49-F238E27FC236}">
                <a16:creationId xmlns:a16="http://schemas.microsoft.com/office/drawing/2014/main" id="{B52A7153-D257-4B24-9EEA-C9A3F1D1EE96}"/>
              </a:ext>
            </a:extLst>
          </p:cNvPr>
          <p:cNvSpPr>
            <a:spLocks noGrp="1"/>
          </p:cNvSpPr>
          <p:nvPr>
            <p:ph type="title"/>
          </p:nvPr>
        </p:nvSpPr>
        <p:spPr>
          <a:xfrm>
            <a:off x="5628824" y="5797497"/>
            <a:ext cx="3143250" cy="920396"/>
          </a:xfrm>
        </p:spPr>
        <p:txBody>
          <a:bodyPr anchor="b"/>
          <a:lstStyle>
            <a:lvl1pPr>
              <a:defRPr sz="2400"/>
            </a:lvl1pPr>
          </a:lstStyle>
          <a:p>
            <a:r>
              <a:rPr lang="en-US"/>
              <a:t>Click to edit Master title style</a:t>
            </a:r>
            <a:endParaRPr lang="en-GB"/>
          </a:p>
        </p:txBody>
      </p:sp>
      <p:sp>
        <p:nvSpPr>
          <p:cNvPr id="4" name="Date Placeholder 2">
            <a:extLst>
              <a:ext uri="{FF2B5EF4-FFF2-40B4-BE49-F238E27FC236}">
                <a16:creationId xmlns:a16="http://schemas.microsoft.com/office/drawing/2014/main" id="{F6F9ADFD-16F6-4241-872B-7E5F486CF54E}"/>
              </a:ext>
            </a:extLst>
          </p:cNvPr>
          <p:cNvSpPr>
            <a:spLocks noGrp="1"/>
          </p:cNvSpPr>
          <p:nvPr>
            <p:ph type="dt" sz="half" idx="14"/>
          </p:nvPr>
        </p:nvSpPr>
        <p:spPr/>
        <p:txBody>
          <a:bodyPr/>
          <a:lstStyle>
            <a:lvl1pPr>
              <a:defRPr/>
            </a:lvl1pPr>
          </a:lstStyle>
          <a:p>
            <a:pPr>
              <a:defRPr/>
            </a:pPr>
            <a:fld id="{84B89B2E-8B73-46F8-AF95-17249E246D86}" type="datetime1">
              <a:rPr lang="en-GB"/>
              <a:pPr>
                <a:defRPr/>
              </a:pPr>
              <a:t>13/03/2021</a:t>
            </a:fld>
            <a:endParaRPr lang="en-GB"/>
          </a:p>
        </p:txBody>
      </p:sp>
      <p:sp>
        <p:nvSpPr>
          <p:cNvPr id="5" name="Footer Placeholder 3">
            <a:extLst>
              <a:ext uri="{FF2B5EF4-FFF2-40B4-BE49-F238E27FC236}">
                <a16:creationId xmlns:a16="http://schemas.microsoft.com/office/drawing/2014/main" id="{EC78599B-A145-4B2D-AA41-72A52C28EB7F}"/>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4">
            <a:extLst>
              <a:ext uri="{FF2B5EF4-FFF2-40B4-BE49-F238E27FC236}">
                <a16:creationId xmlns:a16="http://schemas.microsoft.com/office/drawing/2014/main" id="{19C5473B-821B-4642-AB8D-2DB9153728D7}"/>
              </a:ext>
            </a:extLst>
          </p:cNvPr>
          <p:cNvSpPr>
            <a:spLocks noGrp="1"/>
          </p:cNvSpPr>
          <p:nvPr>
            <p:ph type="sldNum" sz="quarter" idx="16"/>
          </p:nvPr>
        </p:nvSpPr>
        <p:spPr/>
        <p:txBody>
          <a:bodyPr/>
          <a:lstStyle>
            <a:lvl1pPr>
              <a:defRPr/>
            </a:lvl1pPr>
          </a:lstStyle>
          <a:p>
            <a:pPr>
              <a:defRPr/>
            </a:pPr>
            <a:fld id="{00DFE09A-49D6-4A62-B4AA-BD55395534F5}" type="slidenum">
              <a:rPr lang="en-GB"/>
              <a:pPr>
                <a:defRPr/>
              </a:pPr>
              <a:t>‹#›</a:t>
            </a:fld>
            <a:endParaRPr lang="en-GB"/>
          </a:p>
        </p:txBody>
      </p:sp>
    </p:spTree>
    <p:extLst>
      <p:ext uri="{BB962C8B-B14F-4D97-AF65-F5344CB8AC3E}">
        <p14:creationId xmlns:p14="http://schemas.microsoft.com/office/powerpoint/2010/main" val="31041832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244F-AB7D-4A1B-B659-7C45DEE6D9E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9C48F8E-3C8E-45C7-9C5C-DBA7BBEF4D61}"/>
              </a:ext>
            </a:extLst>
          </p:cNvPr>
          <p:cNvSpPr>
            <a:spLocks noGrp="1"/>
          </p:cNvSpPr>
          <p:nvPr>
            <p:ph type="dt" sz="half" idx="10"/>
          </p:nvPr>
        </p:nvSpPr>
        <p:spPr/>
        <p:txBody>
          <a:bodyPr/>
          <a:lstStyle>
            <a:lvl1pPr>
              <a:defRPr/>
            </a:lvl1pPr>
          </a:lstStyle>
          <a:p>
            <a:pPr>
              <a:defRPr/>
            </a:pPr>
            <a:fld id="{7369C7AC-9293-42D1-9E05-A19086982E44}" type="datetime1">
              <a:rPr lang="en-GB"/>
              <a:pPr>
                <a:defRPr/>
              </a:pPr>
              <a:t>13/03/2021</a:t>
            </a:fld>
            <a:endParaRPr lang="en-GB"/>
          </a:p>
        </p:txBody>
      </p:sp>
      <p:sp>
        <p:nvSpPr>
          <p:cNvPr id="4" name="Footer Placeholder 3">
            <a:extLst>
              <a:ext uri="{FF2B5EF4-FFF2-40B4-BE49-F238E27FC236}">
                <a16:creationId xmlns:a16="http://schemas.microsoft.com/office/drawing/2014/main" id="{B879EBD9-BAAC-4038-BEBC-7D2E983483E4}"/>
              </a:ext>
            </a:extLst>
          </p:cNvPr>
          <p:cNvSpPr>
            <a:spLocks noGrp="1"/>
          </p:cNvSpPr>
          <p:nvPr>
            <p:ph type="ftr" sz="quarter" idx="11"/>
          </p:nvPr>
        </p:nvSpPr>
        <p:spPr/>
        <p:txBody>
          <a:bodyPr/>
          <a:lstStyle>
            <a:lvl1pPr>
              <a:defRPr/>
            </a:lvl1pPr>
          </a:lstStyle>
          <a:p>
            <a:pPr>
              <a:defRPr/>
            </a:pPr>
            <a:endParaRPr lang="en-GB"/>
          </a:p>
        </p:txBody>
      </p:sp>
      <p:sp>
        <p:nvSpPr>
          <p:cNvPr id="5" name="Slide Number Placeholder 4">
            <a:extLst>
              <a:ext uri="{FF2B5EF4-FFF2-40B4-BE49-F238E27FC236}">
                <a16:creationId xmlns:a16="http://schemas.microsoft.com/office/drawing/2014/main" id="{FF6A7F8A-D798-4C76-9F5F-9919DE0EE38B}"/>
              </a:ext>
            </a:extLst>
          </p:cNvPr>
          <p:cNvSpPr>
            <a:spLocks noGrp="1"/>
          </p:cNvSpPr>
          <p:nvPr>
            <p:ph type="sldNum" sz="quarter" idx="12"/>
          </p:nvPr>
        </p:nvSpPr>
        <p:spPr/>
        <p:txBody>
          <a:bodyPr/>
          <a:lstStyle>
            <a:lvl1pPr>
              <a:defRPr/>
            </a:lvl1pPr>
          </a:lstStyle>
          <a:p>
            <a:pPr>
              <a:defRPr/>
            </a:pPr>
            <a:fld id="{E2A8EE50-6068-4827-B651-6F9B5B0487E3}" type="slidenum">
              <a:rPr lang="en-GB"/>
              <a:pPr>
                <a:defRPr/>
              </a:pPr>
              <a:t>‹#›</a:t>
            </a:fld>
            <a:endParaRPr lang="en-GB"/>
          </a:p>
        </p:txBody>
      </p:sp>
    </p:spTree>
    <p:extLst>
      <p:ext uri="{BB962C8B-B14F-4D97-AF65-F5344CB8AC3E}">
        <p14:creationId xmlns:p14="http://schemas.microsoft.com/office/powerpoint/2010/main" val="18246931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A640DC-E041-40D6-9DDB-740E2BFC31EB}"/>
              </a:ext>
            </a:extLst>
          </p:cNvPr>
          <p:cNvSpPr>
            <a:spLocks noGrp="1"/>
          </p:cNvSpPr>
          <p:nvPr>
            <p:ph type="dt" sz="half" idx="10"/>
          </p:nvPr>
        </p:nvSpPr>
        <p:spPr/>
        <p:txBody>
          <a:bodyPr/>
          <a:lstStyle>
            <a:lvl1pPr>
              <a:defRPr/>
            </a:lvl1pPr>
          </a:lstStyle>
          <a:p>
            <a:pPr>
              <a:defRPr/>
            </a:pPr>
            <a:fld id="{09B709EE-233D-4379-A7DA-B5504C3CAFFC}" type="datetime1">
              <a:rPr lang="en-GB"/>
              <a:pPr>
                <a:defRPr/>
              </a:pPr>
              <a:t>13/03/2021</a:t>
            </a:fld>
            <a:endParaRPr lang="en-GB"/>
          </a:p>
        </p:txBody>
      </p:sp>
      <p:sp>
        <p:nvSpPr>
          <p:cNvPr id="3" name="Footer Placeholder 2">
            <a:extLst>
              <a:ext uri="{FF2B5EF4-FFF2-40B4-BE49-F238E27FC236}">
                <a16:creationId xmlns:a16="http://schemas.microsoft.com/office/drawing/2014/main" id="{4C3B89F3-DEAE-4E61-9A35-C774EAE32C58}"/>
              </a:ext>
            </a:extLst>
          </p:cNvPr>
          <p:cNvSpPr>
            <a:spLocks noGrp="1"/>
          </p:cNvSpPr>
          <p:nvPr>
            <p:ph type="ftr" sz="quarter" idx="11"/>
          </p:nvPr>
        </p:nvSpPr>
        <p:spPr/>
        <p:txBody>
          <a:bodyPr/>
          <a:lstStyle>
            <a:lvl1pPr>
              <a:defRPr/>
            </a:lvl1pPr>
          </a:lstStyle>
          <a:p>
            <a:pPr>
              <a:defRPr/>
            </a:pPr>
            <a:endParaRPr lang="en-GB"/>
          </a:p>
        </p:txBody>
      </p:sp>
      <p:sp>
        <p:nvSpPr>
          <p:cNvPr id="4" name="Slide Number Placeholder 3">
            <a:extLst>
              <a:ext uri="{FF2B5EF4-FFF2-40B4-BE49-F238E27FC236}">
                <a16:creationId xmlns:a16="http://schemas.microsoft.com/office/drawing/2014/main" id="{22538F62-7902-4236-8585-C47EE118DC1F}"/>
              </a:ext>
            </a:extLst>
          </p:cNvPr>
          <p:cNvSpPr>
            <a:spLocks noGrp="1"/>
          </p:cNvSpPr>
          <p:nvPr>
            <p:ph type="sldNum" sz="quarter" idx="12"/>
          </p:nvPr>
        </p:nvSpPr>
        <p:spPr/>
        <p:txBody>
          <a:bodyPr/>
          <a:lstStyle>
            <a:lvl1pPr>
              <a:defRPr/>
            </a:lvl1pPr>
          </a:lstStyle>
          <a:p>
            <a:pPr>
              <a:defRPr/>
            </a:pPr>
            <a:fld id="{98437914-C2B2-4ECE-B1A4-B638D880D97A}" type="slidenum">
              <a:rPr lang="en-GB"/>
              <a:pPr>
                <a:defRPr/>
              </a:pPr>
              <a:t>‹#›</a:t>
            </a:fld>
            <a:endParaRPr lang="en-GB"/>
          </a:p>
        </p:txBody>
      </p:sp>
    </p:spTree>
    <p:extLst>
      <p:ext uri="{BB962C8B-B14F-4D97-AF65-F5344CB8AC3E}">
        <p14:creationId xmlns:p14="http://schemas.microsoft.com/office/powerpoint/2010/main" val="39760736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1_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28626" y="455084"/>
            <a:ext cx="8445500" cy="1206880"/>
          </a:xfrm>
          <a:prstGeom prst="rect">
            <a:avLst/>
          </a:prstGeom>
        </p:spPr>
        <p:txBody>
          <a:bodyPr/>
          <a:lstStyle>
            <a:lvl1pPr marL="0" indent="0">
              <a:buNone/>
              <a:defRPr b="1">
                <a:latin typeface="Sanchez" charset="0"/>
                <a:ea typeface="Sanchez" charset="0"/>
                <a:cs typeface="Sanchez" charset="0"/>
              </a:defRPr>
            </a:lvl1pPr>
            <a:lvl2pPr>
              <a:defRPr b="1">
                <a:latin typeface="Sanchez" charset="0"/>
                <a:ea typeface="Sanchez" charset="0"/>
                <a:cs typeface="Sanchez" charset="0"/>
              </a:defRPr>
            </a:lvl2pPr>
            <a:lvl3pPr>
              <a:defRPr b="1">
                <a:latin typeface="Sanchez" charset="0"/>
                <a:ea typeface="Sanchez" charset="0"/>
                <a:cs typeface="Sanchez" charset="0"/>
              </a:defRPr>
            </a:lvl3pPr>
            <a:lvl4pPr>
              <a:defRPr b="1">
                <a:latin typeface="Sanchez" charset="0"/>
                <a:ea typeface="Sanchez" charset="0"/>
                <a:cs typeface="Sanchez" charset="0"/>
              </a:defRPr>
            </a:lvl4pPr>
            <a:lvl5pPr>
              <a:defRPr b="1">
                <a:latin typeface="Sanchez" charset="0"/>
                <a:ea typeface="Sanchez" charset="0"/>
                <a:cs typeface="Sanchez" charset="0"/>
              </a:defRPr>
            </a:lvl5pPr>
          </a:lstStyle>
          <a:p>
            <a:pPr lvl="0"/>
            <a:r>
              <a:rPr lang="en-US"/>
              <a:t>Edit Master text styles</a:t>
            </a:r>
          </a:p>
        </p:txBody>
      </p:sp>
      <p:sp>
        <p:nvSpPr>
          <p:cNvPr id="7" name="Text Placeholder 6"/>
          <p:cNvSpPr>
            <a:spLocks noGrp="1"/>
          </p:cNvSpPr>
          <p:nvPr>
            <p:ph type="body" sz="quarter" idx="12"/>
          </p:nvPr>
        </p:nvSpPr>
        <p:spPr>
          <a:xfrm>
            <a:off x="428626" y="1790301"/>
            <a:ext cx="8450263" cy="3901417"/>
          </a:xfrm>
          <a:prstGeom prst="rect">
            <a:avLst/>
          </a:prstGeom>
        </p:spPr>
        <p:txBody>
          <a:bodyPr/>
          <a:lstStyle>
            <a:lvl1pPr marL="457189" indent="-457189">
              <a:buFont typeface="Arial" charset="0"/>
              <a:buChar char="•"/>
              <a:defRPr>
                <a:latin typeface="Arial" charset="0"/>
                <a:ea typeface="Arial" charset="0"/>
                <a:cs typeface="Arial" charset="0"/>
              </a:defRPr>
            </a:lvl1pPr>
            <a:lvl2pPr marL="914378" indent="-457189">
              <a:buFont typeface="Arial" charset="0"/>
              <a:buChar char="•"/>
              <a:defRPr>
                <a:latin typeface="Arial" charset="0"/>
                <a:ea typeface="Arial" charset="0"/>
                <a:cs typeface="Arial" charset="0"/>
              </a:defRPr>
            </a:lvl2pPr>
            <a:lvl3pPr marL="1257269" indent="-342892">
              <a:buFont typeface="Arial" charset="0"/>
              <a:buChar char="•"/>
              <a:defRPr>
                <a:latin typeface="Arial" charset="0"/>
                <a:ea typeface="Arial" charset="0"/>
                <a:cs typeface="Arial" charset="0"/>
              </a:defRPr>
            </a:lvl3pPr>
            <a:lvl4pPr marL="1714457" indent="-342892">
              <a:buFont typeface="Arial" charset="0"/>
              <a:buChar char="•"/>
              <a:defRPr>
                <a:latin typeface="Arial" charset="0"/>
                <a:ea typeface="Arial" charset="0"/>
                <a:cs typeface="Arial" charset="0"/>
              </a:defRPr>
            </a:lvl4pPr>
            <a:lvl5pPr marL="2171646" indent="-342892">
              <a:buFont typeface="Arial" charset="0"/>
              <a:buChar char="•"/>
              <a:defRPr>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2">
            <a:extLst>
              <a:ext uri="{FF2B5EF4-FFF2-40B4-BE49-F238E27FC236}">
                <a16:creationId xmlns:a16="http://schemas.microsoft.com/office/drawing/2014/main" id="{AF351A20-3A9E-49E7-A28B-82E0BE7C06E3}"/>
              </a:ext>
            </a:extLst>
          </p:cNvPr>
          <p:cNvSpPr>
            <a:spLocks noGrp="1"/>
          </p:cNvSpPr>
          <p:nvPr>
            <p:ph type="sldNum" sz="quarter" idx="13"/>
          </p:nvPr>
        </p:nvSpPr>
        <p:spPr/>
        <p:txBody>
          <a:bodyPr/>
          <a:lstStyle>
            <a:lvl1pPr>
              <a:defRPr/>
            </a:lvl1pPr>
          </a:lstStyle>
          <a:p>
            <a:pPr>
              <a:defRPr/>
            </a:pPr>
            <a:fld id="{06A260EA-B344-4EA9-92A2-EB281764C70A}" type="slidenum">
              <a:rPr lang="en-US"/>
              <a:pPr>
                <a:defRPr/>
              </a:pPr>
              <a:t>‹#›</a:t>
            </a:fld>
            <a:endParaRPr lang="en-US"/>
          </a:p>
        </p:txBody>
      </p:sp>
    </p:spTree>
    <p:extLst>
      <p:ext uri="{BB962C8B-B14F-4D97-AF65-F5344CB8AC3E}">
        <p14:creationId xmlns:p14="http://schemas.microsoft.com/office/powerpoint/2010/main" val="5247443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65163" y="2417763"/>
            <a:ext cx="4592637" cy="1439862"/>
          </a:xfrm>
        </p:spPr>
        <p:txBody>
          <a:bodyPr/>
          <a:lstStyle>
            <a:lvl1pPr>
              <a:defRPr sz="4000">
                <a:solidFill>
                  <a:srgbClr val="69923A"/>
                </a:solidFill>
              </a:defRPr>
            </a:lvl1pPr>
          </a:lstStyle>
          <a:p>
            <a:r>
              <a:rPr lang="en-GB"/>
              <a:t>Click to edit Master title style</a:t>
            </a:r>
          </a:p>
        </p:txBody>
      </p:sp>
      <p:sp>
        <p:nvSpPr>
          <p:cNvPr id="3075" name="Rectangle 3"/>
          <p:cNvSpPr>
            <a:spLocks noGrp="1" noChangeArrowheads="1"/>
          </p:cNvSpPr>
          <p:nvPr>
            <p:ph type="subTitle" idx="1"/>
          </p:nvPr>
        </p:nvSpPr>
        <p:spPr>
          <a:xfrm>
            <a:off x="665163" y="5029200"/>
            <a:ext cx="3068637" cy="1239838"/>
          </a:xfrm>
        </p:spPr>
        <p:txBody>
          <a:bodyPr/>
          <a:lstStyle>
            <a:lvl1pPr marL="0" indent="0">
              <a:lnSpc>
                <a:spcPct val="100000"/>
              </a:lnSpc>
              <a:buFontTx/>
              <a:buNone/>
              <a:defRPr>
                <a:solidFill>
                  <a:srgbClr val="69923A"/>
                </a:solidFill>
              </a:defRPr>
            </a:lvl1pPr>
          </a:lstStyle>
          <a:p>
            <a:r>
              <a:rPr lang="en-GB"/>
              <a:t>Click to edit Master subtitle style</a:t>
            </a:r>
          </a:p>
        </p:txBody>
      </p:sp>
    </p:spTree>
    <p:extLst>
      <p:ext uri="{BB962C8B-B14F-4D97-AF65-F5344CB8AC3E}">
        <p14:creationId xmlns:p14="http://schemas.microsoft.com/office/powerpoint/2010/main" val="115812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954088" y="2093913"/>
            <a:ext cx="3706812"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813300" y="2093913"/>
            <a:ext cx="3706813"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480217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and subtitle">
    <p:spTree>
      <p:nvGrpSpPr>
        <p:cNvPr id="1" name=""/>
        <p:cNvGrpSpPr/>
        <p:nvPr/>
      </p:nvGrpSpPr>
      <p:grpSpPr>
        <a:xfrm>
          <a:off x="0" y="0"/>
          <a:ext cx="0" cy="0"/>
          <a:chOff x="0" y="0"/>
          <a:chExt cx="0" cy="0"/>
        </a:xfrm>
      </p:grpSpPr>
      <p:sp>
        <p:nvSpPr>
          <p:cNvPr id="2" name="Title 1"/>
          <p:cNvSpPr>
            <a:spLocks noGrp="1"/>
          </p:cNvSpPr>
          <p:nvPr>
            <p:ph type="ctrTitle"/>
          </p:nvPr>
        </p:nvSpPr>
        <p:spPr>
          <a:xfrm>
            <a:off x="251520" y="1844827"/>
            <a:ext cx="8640960" cy="1470025"/>
          </a:xfrm>
        </p:spPr>
        <p:txBody>
          <a:bodyPr anchor="b">
            <a:normAutofit/>
          </a:bodyPr>
          <a:lstStyle>
            <a:lvl1pPr algn="l">
              <a:defRPr sz="2700">
                <a:solidFill>
                  <a:srgbClr val="9A1D2B"/>
                </a:solidFill>
                <a:latin typeface="Arial" pitchFamily="34" charset="0"/>
                <a:cs typeface="Arial" pitchFamily="34" charset="0"/>
              </a:defRPr>
            </a:lvl1pPr>
          </a:lstStyle>
          <a:p>
            <a:r>
              <a:rPr lang="en-US"/>
              <a:t>Click to edit Master title style</a:t>
            </a:r>
            <a:endParaRPr lang="en-GB"/>
          </a:p>
        </p:txBody>
      </p:sp>
      <p:sp>
        <p:nvSpPr>
          <p:cNvPr id="3" name="Subtitle 2"/>
          <p:cNvSpPr>
            <a:spLocks noGrp="1"/>
          </p:cNvSpPr>
          <p:nvPr>
            <p:ph type="subTitle" idx="1"/>
          </p:nvPr>
        </p:nvSpPr>
        <p:spPr>
          <a:xfrm>
            <a:off x="251520" y="3356992"/>
            <a:ext cx="8640960" cy="1752600"/>
          </a:xfrm>
        </p:spPr>
        <p:txBody>
          <a:bodyPr/>
          <a:lstStyle>
            <a:lvl1pPr marL="0" indent="0" algn="l">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GB"/>
          </a:p>
        </p:txBody>
      </p:sp>
      <p:sp>
        <p:nvSpPr>
          <p:cNvPr id="4" name="Footer Placeholder 4">
            <a:extLst>
              <a:ext uri="{FF2B5EF4-FFF2-40B4-BE49-F238E27FC236}">
                <a16:creationId xmlns:a16="http://schemas.microsoft.com/office/drawing/2014/main" id="{B7CFCE3D-D608-49AB-97F2-267F3F7D630B}"/>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8C4637C2-F7C4-43C4-9C13-61A873A3C14F}"/>
              </a:ext>
            </a:extLst>
          </p:cNvPr>
          <p:cNvSpPr>
            <a:spLocks noGrp="1"/>
          </p:cNvSpPr>
          <p:nvPr>
            <p:ph type="sldNum" sz="quarter" idx="11"/>
          </p:nvPr>
        </p:nvSpPr>
        <p:spPr/>
        <p:txBody>
          <a:bodyPr/>
          <a:lstStyle>
            <a:lvl1pPr>
              <a:defRPr/>
            </a:lvl1pPr>
          </a:lstStyle>
          <a:p>
            <a:pPr>
              <a:defRPr/>
            </a:pPr>
            <a:fld id="{649B172B-8142-4EA9-B039-A9FB78958D4B}" type="slidenum">
              <a:rPr lang="en-GB" altLang="en-US"/>
              <a:pPr>
                <a:defRPr/>
              </a:pPr>
              <a:t>‹#›</a:t>
            </a:fld>
            <a:endParaRPr lang="en-GB" altLang="en-US"/>
          </a:p>
        </p:txBody>
      </p:sp>
    </p:spTree>
    <p:extLst>
      <p:ext uri="{BB962C8B-B14F-4D97-AF65-F5344CB8AC3E}">
        <p14:creationId xmlns:p14="http://schemas.microsoft.com/office/powerpoint/2010/main" val="3324547262"/>
      </p:ext>
    </p:extLst>
  </p:cSld>
  <p:clrMapOvr>
    <a:masterClrMapping/>
  </p:clrMapOvr>
  <p:transition spd="slow">
    <p:random/>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1520" y="1196752"/>
            <a:ext cx="8640960" cy="1143000"/>
          </a:xfrm>
        </p:spPr>
        <p:txBody>
          <a:bodyPr anchor="b">
            <a:normAutofit/>
          </a:bodyPr>
          <a:lstStyle>
            <a:lvl1pPr algn="l">
              <a:defRPr sz="2400">
                <a:solidFill>
                  <a:srgbClr val="9A1D2B"/>
                </a:solidFill>
                <a:latin typeface="Arial" pitchFamily="34" charset="0"/>
                <a:cs typeface="Arial" pitchFamily="34" charset="0"/>
              </a:defRPr>
            </a:lvl1pPr>
          </a:lstStyle>
          <a:p>
            <a:r>
              <a:rPr lang="en-US"/>
              <a:t>Click to edit Master title style</a:t>
            </a:r>
            <a:endParaRPr lang="en-GB"/>
          </a:p>
        </p:txBody>
      </p:sp>
      <p:sp>
        <p:nvSpPr>
          <p:cNvPr id="3" name="Content Placeholder 2"/>
          <p:cNvSpPr>
            <a:spLocks noGrp="1"/>
          </p:cNvSpPr>
          <p:nvPr>
            <p:ph idx="1"/>
          </p:nvPr>
        </p:nvSpPr>
        <p:spPr>
          <a:xfrm>
            <a:off x="251520" y="2420891"/>
            <a:ext cx="8640960" cy="3705275"/>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B3E06AC9-FFB9-4DF8-9E72-91DDBE389CC3}"/>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4DAC9DF6-A66B-403C-BF5B-C8CA4F5E570F}"/>
              </a:ext>
            </a:extLst>
          </p:cNvPr>
          <p:cNvSpPr>
            <a:spLocks noGrp="1"/>
          </p:cNvSpPr>
          <p:nvPr>
            <p:ph type="sldNum" sz="quarter" idx="11"/>
          </p:nvPr>
        </p:nvSpPr>
        <p:spPr/>
        <p:txBody>
          <a:bodyPr/>
          <a:lstStyle>
            <a:lvl1pPr>
              <a:defRPr/>
            </a:lvl1pPr>
          </a:lstStyle>
          <a:p>
            <a:pPr>
              <a:defRPr/>
            </a:pPr>
            <a:fld id="{9D451D62-6805-4223-B81B-940E9811E7B0}" type="slidenum">
              <a:rPr lang="en-GB" altLang="en-US"/>
              <a:pPr>
                <a:defRPr/>
              </a:pPr>
              <a:t>‹#›</a:t>
            </a:fld>
            <a:endParaRPr lang="en-GB" altLang="en-US"/>
          </a:p>
        </p:txBody>
      </p:sp>
    </p:spTree>
    <p:extLst>
      <p:ext uri="{BB962C8B-B14F-4D97-AF65-F5344CB8AC3E}">
        <p14:creationId xmlns:p14="http://schemas.microsoft.com/office/powerpoint/2010/main" val="2938734558"/>
      </p:ext>
    </p:extLst>
  </p:cSld>
  <p:clrMapOvr>
    <a:masterClrMapping/>
  </p:clrMapOvr>
  <p:transition spd="slow">
    <p:random/>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196754"/>
            <a:ext cx="8640960" cy="4929411"/>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D18405C1-CA45-4A92-92B4-C6835950759C}"/>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224218A3-11CE-4CB7-92F1-0A80077B54EB}"/>
              </a:ext>
            </a:extLst>
          </p:cNvPr>
          <p:cNvSpPr>
            <a:spLocks noGrp="1"/>
          </p:cNvSpPr>
          <p:nvPr>
            <p:ph type="sldNum" sz="quarter" idx="11"/>
          </p:nvPr>
        </p:nvSpPr>
        <p:spPr/>
        <p:txBody>
          <a:bodyPr/>
          <a:lstStyle>
            <a:lvl1pPr>
              <a:defRPr/>
            </a:lvl1pPr>
          </a:lstStyle>
          <a:p>
            <a:pPr>
              <a:defRPr/>
            </a:pPr>
            <a:fld id="{11D1D24A-799B-4099-83ED-0178F7BBE71A}" type="slidenum">
              <a:rPr lang="en-GB" altLang="en-US"/>
              <a:pPr>
                <a:defRPr/>
              </a:pPr>
              <a:t>‹#›</a:t>
            </a:fld>
            <a:endParaRPr lang="en-GB" altLang="en-US"/>
          </a:p>
        </p:txBody>
      </p:sp>
    </p:spTree>
    <p:extLst>
      <p:ext uri="{BB962C8B-B14F-4D97-AF65-F5344CB8AC3E}">
        <p14:creationId xmlns:p14="http://schemas.microsoft.com/office/powerpoint/2010/main" val="3673446585"/>
      </p:ext>
    </p:extLst>
  </p:cSld>
  <p:clrMapOvr>
    <a:masterClrMapping/>
  </p:clrMapOvr>
  <p:transition spd="slow">
    <p:random/>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2565ED20-6A88-4F69-A08A-AF128C49D38A}"/>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796AC20D-3812-4F5D-ADF6-B3A3BEAA2608}"/>
              </a:ext>
            </a:extLst>
          </p:cNvPr>
          <p:cNvSpPr>
            <a:spLocks noGrp="1"/>
          </p:cNvSpPr>
          <p:nvPr>
            <p:ph type="sldNum" sz="quarter" idx="11"/>
          </p:nvPr>
        </p:nvSpPr>
        <p:spPr/>
        <p:txBody>
          <a:bodyPr/>
          <a:lstStyle>
            <a:lvl1pPr>
              <a:defRPr/>
            </a:lvl1pPr>
          </a:lstStyle>
          <a:p>
            <a:pPr>
              <a:defRPr/>
            </a:pPr>
            <a:fld id="{7BC94B8C-0411-4F7B-ABF1-ED14D8F91183}" type="slidenum">
              <a:rPr lang="en-GB" altLang="en-US"/>
              <a:pPr>
                <a:defRPr/>
              </a:pPr>
              <a:t>‹#›</a:t>
            </a:fld>
            <a:endParaRPr lang="en-GB" altLang="en-US"/>
          </a:p>
        </p:txBody>
      </p:sp>
    </p:spTree>
    <p:extLst>
      <p:ext uri="{BB962C8B-B14F-4D97-AF65-F5344CB8AC3E}">
        <p14:creationId xmlns:p14="http://schemas.microsoft.com/office/powerpoint/2010/main" val="2169373733"/>
      </p:ext>
    </p:extLst>
  </p:cSld>
  <p:clrMapOvr>
    <a:masterClrMapping/>
  </p:clrMapOvr>
  <p:transition spd="slow">
    <p:random/>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268760"/>
            <a:ext cx="5486400" cy="4176464"/>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5445225"/>
            <a:ext cx="5486400" cy="654968"/>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Footer Placeholder 4">
            <a:extLst>
              <a:ext uri="{FF2B5EF4-FFF2-40B4-BE49-F238E27FC236}">
                <a16:creationId xmlns:a16="http://schemas.microsoft.com/office/drawing/2014/main" id="{0EB3975E-2102-4050-BB91-C426AF32250E}"/>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2AB2EBF8-6262-4D53-BBC4-2F7AD32CD765}"/>
              </a:ext>
            </a:extLst>
          </p:cNvPr>
          <p:cNvSpPr>
            <a:spLocks noGrp="1"/>
          </p:cNvSpPr>
          <p:nvPr>
            <p:ph type="sldNum" sz="quarter" idx="11"/>
          </p:nvPr>
        </p:nvSpPr>
        <p:spPr/>
        <p:txBody>
          <a:bodyPr/>
          <a:lstStyle>
            <a:lvl1pPr>
              <a:defRPr/>
            </a:lvl1pPr>
          </a:lstStyle>
          <a:p>
            <a:pPr>
              <a:defRPr/>
            </a:pPr>
            <a:fld id="{96BA5600-C79B-4C34-941B-1F3A793B1630}" type="slidenum">
              <a:rPr lang="en-GB" altLang="en-US"/>
              <a:pPr>
                <a:defRPr/>
              </a:pPr>
              <a:t>‹#›</a:t>
            </a:fld>
            <a:endParaRPr lang="en-GB" altLang="en-US"/>
          </a:p>
        </p:txBody>
      </p:sp>
    </p:spTree>
    <p:extLst>
      <p:ext uri="{BB962C8B-B14F-4D97-AF65-F5344CB8AC3E}">
        <p14:creationId xmlns:p14="http://schemas.microsoft.com/office/powerpoint/2010/main" val="1231048898"/>
      </p:ext>
    </p:extLst>
  </p:cSld>
  <p:clrMapOvr>
    <a:masterClrMapping/>
  </p:clrMapOvr>
  <p:transition spd="slow">
    <p:random/>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5CCEAFE-99CD-4768-8DA7-DB905249212F}"/>
              </a:ext>
            </a:extLst>
          </p:cNvPr>
          <p:cNvSpPr>
            <a:spLocks noGrp="1"/>
          </p:cNvSpPr>
          <p:nvPr>
            <p:ph type="ftr" sz="quarter" idx="10"/>
          </p:nvPr>
        </p:nvSpPr>
        <p:spPr/>
        <p:txBody>
          <a:bodyPr/>
          <a:lstStyle>
            <a:lvl1pPr>
              <a:defRPr/>
            </a:lvl1pPr>
          </a:lstStyle>
          <a:p>
            <a:pPr>
              <a:defRPr/>
            </a:pPr>
            <a:endParaRPr lang="en-GB"/>
          </a:p>
        </p:txBody>
      </p:sp>
      <p:sp>
        <p:nvSpPr>
          <p:cNvPr id="3" name="Slide Number Placeholder 5">
            <a:extLst>
              <a:ext uri="{FF2B5EF4-FFF2-40B4-BE49-F238E27FC236}">
                <a16:creationId xmlns:a16="http://schemas.microsoft.com/office/drawing/2014/main" id="{F277C64A-09E6-4B4B-BFB1-FC82A4C6271E}"/>
              </a:ext>
            </a:extLst>
          </p:cNvPr>
          <p:cNvSpPr>
            <a:spLocks noGrp="1"/>
          </p:cNvSpPr>
          <p:nvPr>
            <p:ph type="sldNum" sz="quarter" idx="11"/>
          </p:nvPr>
        </p:nvSpPr>
        <p:spPr/>
        <p:txBody>
          <a:bodyPr/>
          <a:lstStyle>
            <a:lvl1pPr>
              <a:defRPr/>
            </a:lvl1pPr>
          </a:lstStyle>
          <a:p>
            <a:pPr>
              <a:defRPr/>
            </a:pPr>
            <a:fld id="{BBD04078-E3B0-45BF-861A-91E93D1B7673}" type="slidenum">
              <a:rPr lang="en-GB" altLang="en-US"/>
              <a:pPr>
                <a:defRPr/>
              </a:pPr>
              <a:t>‹#›</a:t>
            </a:fld>
            <a:endParaRPr lang="en-GB" altLang="en-US"/>
          </a:p>
        </p:txBody>
      </p:sp>
    </p:spTree>
    <p:extLst>
      <p:ext uri="{BB962C8B-B14F-4D97-AF65-F5344CB8AC3E}">
        <p14:creationId xmlns:p14="http://schemas.microsoft.com/office/powerpoint/2010/main" val="710363823"/>
      </p:ext>
    </p:extLst>
  </p:cSld>
  <p:clrMapOvr>
    <a:masterClrMapping/>
  </p:clrMapOvr>
  <p:transition spd="slow">
    <p:random/>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ltLang="en-GB"/>
          </a:p>
        </p:txBody>
      </p:sp>
      <p:sp>
        <p:nvSpPr>
          <p:cNvPr id="3" name="Date Placeholder 2">
            <a:extLst>
              <a:ext uri="{FF2B5EF4-FFF2-40B4-BE49-F238E27FC236}">
                <a16:creationId xmlns:a16="http://schemas.microsoft.com/office/drawing/2014/main" id="{0437ECE6-DA77-41A8-91E6-10EFA3B6B78A}"/>
              </a:ext>
            </a:extLst>
          </p:cNvPr>
          <p:cNvSpPr>
            <a:spLocks noGrp="1"/>
          </p:cNvSpPr>
          <p:nvPr>
            <p:ph type="dt" sz="half" idx="10"/>
          </p:nvPr>
        </p:nvSpPr>
        <p:spPr/>
        <p:txBody>
          <a:bodyPr numCol="1"/>
          <a:lstStyle>
            <a:lvl1pPr>
              <a:defRPr/>
            </a:lvl1pPr>
          </a:lstStyle>
          <a:p>
            <a:pPr>
              <a:defRPr/>
            </a:pPr>
            <a:fld id="{43635FCD-8C3F-4155-808F-8C44A1EC0C71}" type="datetimeFigureOut">
              <a:rPr lang="en-GB" altLang="en-GB"/>
              <a:pPr>
                <a:defRPr/>
              </a:pPr>
              <a:t>13/03/2021</a:t>
            </a:fld>
            <a:endParaRPr lang="en-GB" altLang="en-GB"/>
          </a:p>
        </p:txBody>
      </p:sp>
      <p:sp>
        <p:nvSpPr>
          <p:cNvPr id="4" name="Footer Placeholder 3">
            <a:extLst>
              <a:ext uri="{FF2B5EF4-FFF2-40B4-BE49-F238E27FC236}">
                <a16:creationId xmlns:a16="http://schemas.microsoft.com/office/drawing/2014/main" id="{DD5587FB-3B41-4AD3-A1FC-D2E8E83F04DB}"/>
              </a:ext>
            </a:extLst>
          </p:cNvPr>
          <p:cNvSpPr>
            <a:spLocks noGrp="1"/>
          </p:cNvSpPr>
          <p:nvPr>
            <p:ph type="ftr" sz="quarter" idx="11"/>
          </p:nvPr>
        </p:nvSpPr>
        <p:spPr/>
        <p:txBody>
          <a:bodyPr numCol="1"/>
          <a:lstStyle>
            <a:lvl1pPr>
              <a:defRPr/>
            </a:lvl1pPr>
          </a:lstStyle>
          <a:p>
            <a:pPr>
              <a:defRPr/>
            </a:pPr>
            <a:endParaRPr lang="en-GB" altLang="en-GB"/>
          </a:p>
        </p:txBody>
      </p:sp>
      <p:sp>
        <p:nvSpPr>
          <p:cNvPr id="5" name="Slide Number Placeholder 4">
            <a:extLst>
              <a:ext uri="{FF2B5EF4-FFF2-40B4-BE49-F238E27FC236}">
                <a16:creationId xmlns:a16="http://schemas.microsoft.com/office/drawing/2014/main" id="{98F98B3D-1A49-4658-972A-0893DA948851}"/>
              </a:ext>
            </a:extLst>
          </p:cNvPr>
          <p:cNvSpPr>
            <a:spLocks noGrp="1"/>
          </p:cNvSpPr>
          <p:nvPr>
            <p:ph type="sldNum" sz="quarter" idx="12"/>
          </p:nvPr>
        </p:nvSpPr>
        <p:spPr/>
        <p:txBody>
          <a:bodyPr/>
          <a:lstStyle>
            <a:lvl1pPr>
              <a:defRPr/>
            </a:lvl1pPr>
          </a:lstStyle>
          <a:p>
            <a:pPr>
              <a:defRPr/>
            </a:pPr>
            <a:fld id="{D3C66268-5293-43B7-916F-5DE445C617B7}" type="slidenum">
              <a:rPr lang="en-GB" altLang="en-GB"/>
              <a:pPr>
                <a:defRPr/>
              </a:pPr>
              <a:t>‹#›</a:t>
            </a:fld>
            <a:endParaRPr lang="en-GB" altLang="en-GB"/>
          </a:p>
        </p:txBody>
      </p:sp>
    </p:spTree>
    <p:extLst>
      <p:ext uri="{BB962C8B-B14F-4D97-AF65-F5344CB8AC3E}">
        <p14:creationId xmlns:p14="http://schemas.microsoft.com/office/powerpoint/2010/main" val="5390092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 White and Colour">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pPr>
              <a:defRPr/>
            </a:pPr>
            <a:fld id="{1A664DDB-F7B8-4340-8B36-54D02D5F8AE9}" type="datetime1">
              <a:rPr lang="en-GB" smtClean="0"/>
              <a:pPr>
                <a:defRPr/>
              </a:pPr>
              <a:t>13/03/2021</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lvl1pPr>
              <a:defRPr>
                <a:solidFill>
                  <a:schemeClr val="bg1"/>
                </a:solidFill>
              </a:defRPr>
            </a:lvl1p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pPr>
              <a:defRPr/>
            </a:pPr>
            <a:fld id="{891A6810-17DA-4D25-BA09-1C747B0198C0}" type="slidenum">
              <a:rPr lang="en-GB" smtClean="0"/>
              <a:pPr>
                <a:defRPr/>
              </a:pPr>
              <a:t>‹#›</a:t>
            </a:fld>
            <a:endParaRPr lang="en-GB"/>
          </a:p>
        </p:txBody>
      </p:sp>
    </p:spTree>
    <p:extLst>
      <p:ext uri="{BB962C8B-B14F-4D97-AF65-F5344CB8AC3E}">
        <p14:creationId xmlns:p14="http://schemas.microsoft.com/office/powerpoint/2010/main" val="7728344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365126"/>
            <a:ext cx="8402400" cy="1325563"/>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1825626"/>
            <a:ext cx="840240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DB9016-1CC6-48C9-96F5-24F342CEC524}"/>
              </a:ext>
            </a:extLst>
          </p:cNvPr>
          <p:cNvSpPr>
            <a:spLocks noGrp="1"/>
          </p:cNvSpPr>
          <p:nvPr>
            <p:ph type="dt" sz="half" idx="10"/>
          </p:nvPr>
        </p:nvSpPr>
        <p:spPr/>
        <p:txBody>
          <a:bodyPr/>
          <a:lstStyle/>
          <a:p>
            <a:pPr>
              <a:defRPr/>
            </a:pPr>
            <a:fld id="{DAAAA4AC-602A-489F-BEB3-E8E14B25FF32}" type="datetime1">
              <a:rPr lang="en-GB" smtClean="0"/>
              <a:pPr>
                <a:defRPr/>
              </a:pPr>
              <a:t>13/03/2021</a:t>
            </a:fld>
            <a:endParaRPr lang="en-GB"/>
          </a:p>
        </p:txBody>
      </p:sp>
      <p:sp>
        <p:nvSpPr>
          <p:cNvPr id="5" name="Footer Placeholder 4">
            <a:extLst>
              <a:ext uri="{FF2B5EF4-FFF2-40B4-BE49-F238E27FC236}">
                <a16:creationId xmlns:a16="http://schemas.microsoft.com/office/drawing/2014/main" id="{1EB222F4-7BC9-4ABB-8BD9-5765E7594B73}"/>
              </a:ext>
            </a:extLst>
          </p:cNvPr>
          <p:cNvSpPr>
            <a:spLocks noGrp="1"/>
          </p:cNvSpPr>
          <p:nvPr>
            <p:ph type="ftr" sz="quarter" idx="11"/>
          </p:nvPr>
        </p:nvSpPr>
        <p:spPr>
          <a:xfrm>
            <a:off x="6715800" y="5814791"/>
            <a:ext cx="2057400" cy="365125"/>
          </a:xfrm>
        </p:spPr>
        <p:txBody>
          <a:bodyPr/>
          <a:lstStyle/>
          <a:p>
            <a:pPr>
              <a:defRPr/>
            </a:pPr>
            <a:endParaRPr lang="en-GB"/>
          </a:p>
        </p:txBody>
      </p:sp>
      <p:sp>
        <p:nvSpPr>
          <p:cNvPr id="6" name="Slide Number Placeholder 5">
            <a:extLst>
              <a:ext uri="{FF2B5EF4-FFF2-40B4-BE49-F238E27FC236}">
                <a16:creationId xmlns:a16="http://schemas.microsoft.com/office/drawing/2014/main" id="{B05B4C82-F699-4384-99AC-56B3E6E80C4A}"/>
              </a:ext>
            </a:extLst>
          </p:cNvPr>
          <p:cNvSpPr>
            <a:spLocks noGrp="1"/>
          </p:cNvSpPr>
          <p:nvPr>
            <p:ph type="sldNum" sz="quarter" idx="12"/>
          </p:nvPr>
        </p:nvSpPr>
        <p:spPr/>
        <p:txBody>
          <a:bodyPr/>
          <a:lstStyle/>
          <a:p>
            <a:pPr>
              <a:defRPr/>
            </a:pPr>
            <a:fld id="{3322C9D7-BD7A-4D33-88F9-70928F3A8B73}" type="slidenum">
              <a:rPr lang="en-GB" smtClean="0"/>
              <a:pPr>
                <a:defRPr/>
              </a:pPr>
              <a:t>‹#›</a:t>
            </a:fld>
            <a:endParaRPr lang="en-GB"/>
          </a:p>
        </p:txBody>
      </p:sp>
    </p:spTree>
    <p:extLst>
      <p:ext uri="{BB962C8B-B14F-4D97-AF65-F5344CB8AC3E}">
        <p14:creationId xmlns:p14="http://schemas.microsoft.com/office/powerpoint/2010/main" val="34123384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lide - White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EC0E44-31DD-4789-86DE-B6E31155F116}"/>
              </a:ext>
            </a:extLst>
          </p:cNvPr>
          <p:cNvSpPr/>
          <p:nvPr/>
        </p:nvSpPr>
        <p:spPr>
          <a:xfrm>
            <a:off x="5708650" y="-4233"/>
            <a:ext cx="3435350" cy="686223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pPr>
              <a:defRPr/>
            </a:pPr>
            <a:fld id="{943D9F2D-9932-4726-8DBE-481141DB0BE1}" type="datetime1">
              <a:rPr lang="en-GB" smtClean="0"/>
              <a:pPr>
                <a:defRPr/>
              </a:pPr>
              <a:t>13/03/2021</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pPr>
              <a:defRPr/>
            </a:pPr>
            <a:fld id="{1D6EEAA7-D1B8-4D95-8668-AAE1EF902115}" type="slidenum">
              <a:rPr lang="en-GB" smtClean="0"/>
              <a:pPr>
                <a:defRPr/>
              </a:pPr>
              <a:t>‹#›</a:t>
            </a:fld>
            <a:endParaRPr lang="en-GB"/>
          </a:p>
        </p:txBody>
      </p:sp>
    </p:spTree>
    <p:extLst>
      <p:ext uri="{BB962C8B-B14F-4D97-AF65-F5344CB8AC3E}">
        <p14:creationId xmlns:p14="http://schemas.microsoft.com/office/powerpoint/2010/main" val="2106270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550772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Slide - White (Insert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pPr>
              <a:defRPr/>
            </a:pPr>
            <a:fld id="{05912846-7A06-4B40-9C58-4B42233C3544}" type="datetime1">
              <a:rPr lang="en-GB" smtClean="0"/>
              <a:pPr>
                <a:defRPr/>
              </a:pPr>
              <a:t>13/03/2021</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pPr>
              <a:defRPr/>
            </a:pPr>
            <a:fld id="{EED1C3A3-733D-4E03-8BBA-57428344C856}" type="slidenum">
              <a:rPr lang="en-GB" smtClean="0"/>
              <a:pPr>
                <a:defRPr/>
              </a:pPr>
              <a:t>‹#›</a:t>
            </a:fld>
            <a:endParaRPr lang="en-GB"/>
          </a:p>
        </p:txBody>
      </p:sp>
      <p:sp>
        <p:nvSpPr>
          <p:cNvPr id="11" name="Picture Placeholder 8">
            <a:extLst>
              <a:ext uri="{FF2B5EF4-FFF2-40B4-BE49-F238E27FC236}">
                <a16:creationId xmlns:a16="http://schemas.microsoft.com/office/drawing/2014/main" id="{07491796-214B-45DE-99F8-B1AF36C957CE}"/>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r>
              <a:rPr lang="en-US"/>
              <a:t>Click icon to add picture</a:t>
            </a:r>
          </a:p>
        </p:txBody>
      </p:sp>
    </p:spTree>
    <p:extLst>
      <p:ext uri="{BB962C8B-B14F-4D97-AF65-F5344CB8AC3E}">
        <p14:creationId xmlns:p14="http://schemas.microsoft.com/office/powerpoint/2010/main" val="36726995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 Colour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A903D7F4-2AD2-4C9C-9330-C03E0E70D3F1}"/>
              </a:ext>
            </a:extLst>
          </p:cNvPr>
          <p:cNvSpPr/>
          <p:nvPr/>
        </p:nvSpPr>
        <p:spPr>
          <a:xfrm>
            <a:off x="5708650" y="-4233"/>
            <a:ext cx="3435350" cy="686223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lvl1pPr>
              <a:defRPr>
                <a:solidFill>
                  <a:schemeClr val="bg1"/>
                </a:solidFill>
              </a:defRPr>
            </a:lvl1pPr>
          </a:lstStyle>
          <a:p>
            <a:pPr>
              <a:defRPr/>
            </a:pPr>
            <a:fld id="{85338417-3E6F-4BFF-9057-0066DE782A8A}" type="datetime1">
              <a:rPr lang="en-GB" smtClean="0"/>
              <a:pPr>
                <a:defRPr/>
              </a:pPr>
              <a:t>13/03/2021</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lvl1pPr>
              <a:defRPr>
                <a:solidFill>
                  <a:schemeClr val="bg1"/>
                </a:solidFill>
              </a:defRPr>
            </a:lvl1pPr>
          </a:lstStyle>
          <a:p>
            <a:pPr>
              <a:defRPr/>
            </a:pPr>
            <a:fld id="{C67D9B06-E0D3-482C-8B23-B369CDD28B6D}" type="slidenum">
              <a:rPr lang="en-GB" smtClean="0"/>
              <a:pPr>
                <a:defRPr/>
              </a:pPr>
              <a:t>‹#›</a:t>
            </a:fld>
            <a:endParaRPr lang="en-GB"/>
          </a:p>
        </p:txBody>
      </p:sp>
      <p:pic>
        <p:nvPicPr>
          <p:cNvPr id="8" name="Picture 7">
            <a:extLst>
              <a:ext uri="{FF2B5EF4-FFF2-40B4-BE49-F238E27FC236}">
                <a16:creationId xmlns:a16="http://schemas.microsoft.com/office/drawing/2014/main" id="{CE37D3FD-F294-4C0B-BF90-C02FC97CE5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5747" y="222346"/>
            <a:ext cx="2132735" cy="1517376"/>
          </a:xfrm>
          <a:prstGeom prst="rect">
            <a:avLst/>
          </a:prstGeom>
        </p:spPr>
      </p:pic>
    </p:spTree>
    <p:extLst>
      <p:ext uri="{BB962C8B-B14F-4D97-AF65-F5344CB8AC3E}">
        <p14:creationId xmlns:p14="http://schemas.microsoft.com/office/powerpoint/2010/main" val="28008089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 Colour (Insert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lvl1pPr>
              <a:defRPr>
                <a:solidFill>
                  <a:schemeClr val="bg1"/>
                </a:solidFill>
              </a:defRPr>
            </a:lvl1pPr>
          </a:lstStyle>
          <a:p>
            <a:pPr>
              <a:defRPr/>
            </a:pPr>
            <a:fld id="{3BB8CA39-6DA6-43AC-B080-DCCFD77D534A}" type="datetime1">
              <a:rPr lang="en-GB" smtClean="0"/>
              <a:pPr>
                <a:defRPr/>
              </a:pPr>
              <a:t>13/03/2021</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lvl1pPr>
              <a:defRPr>
                <a:solidFill>
                  <a:schemeClr val="bg1"/>
                </a:solidFill>
              </a:defRPr>
            </a:lvl1pPr>
          </a:lstStyle>
          <a:p>
            <a:pPr>
              <a:defRPr/>
            </a:pPr>
            <a:fld id="{B878F02F-C488-4E89-A041-182781D9BBDB}" type="slidenum">
              <a:rPr lang="en-GB" smtClean="0"/>
              <a:pPr>
                <a:defRPr/>
              </a:pPr>
              <a:t>‹#›</a:t>
            </a:fld>
            <a:endParaRPr lang="en-GB"/>
          </a:p>
        </p:txBody>
      </p:sp>
      <p:sp>
        <p:nvSpPr>
          <p:cNvPr id="7" name="Picture Placeholder 8">
            <a:extLst>
              <a:ext uri="{FF2B5EF4-FFF2-40B4-BE49-F238E27FC236}">
                <a16:creationId xmlns:a16="http://schemas.microsoft.com/office/drawing/2014/main" id="{558EBCF5-E0AC-439B-A35D-E3E76706493D}"/>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r>
              <a:rPr lang="en-US"/>
              <a:t>Click icon to add picture</a:t>
            </a:r>
          </a:p>
        </p:txBody>
      </p:sp>
      <p:pic>
        <p:nvPicPr>
          <p:cNvPr id="8" name="Picture 7">
            <a:extLst>
              <a:ext uri="{FF2B5EF4-FFF2-40B4-BE49-F238E27FC236}">
                <a16:creationId xmlns:a16="http://schemas.microsoft.com/office/drawing/2014/main" id="{7908FF1C-CECD-4AD8-B7A9-F4B8A1C021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5747" y="222346"/>
            <a:ext cx="2132735" cy="1517376"/>
          </a:xfrm>
          <a:prstGeom prst="rect">
            <a:avLst/>
          </a:prstGeom>
        </p:spPr>
      </p:pic>
    </p:spTree>
    <p:extLst>
      <p:ext uri="{BB962C8B-B14F-4D97-AF65-F5344CB8AC3E}">
        <p14:creationId xmlns:p14="http://schemas.microsoft.com/office/powerpoint/2010/main" val="41040750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Content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907200"/>
            <a:ext cx="5259600" cy="1468800"/>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2433600"/>
            <a:ext cx="5259600" cy="333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DB9016-1CC6-48C9-96F5-24F342CEC524}"/>
              </a:ext>
            </a:extLst>
          </p:cNvPr>
          <p:cNvSpPr>
            <a:spLocks noGrp="1"/>
          </p:cNvSpPr>
          <p:nvPr>
            <p:ph type="dt" sz="half" idx="10"/>
          </p:nvPr>
        </p:nvSpPr>
        <p:spPr/>
        <p:txBody>
          <a:bodyPr/>
          <a:lstStyle/>
          <a:p>
            <a:pPr>
              <a:defRPr/>
            </a:pPr>
            <a:fld id="{F4EB1B16-47AC-4D2E-99C1-B92EA25D7546}" type="datetime1">
              <a:rPr lang="en-GB" smtClean="0"/>
              <a:pPr>
                <a:defRPr/>
              </a:pPr>
              <a:t>13/03/2021</a:t>
            </a:fld>
            <a:endParaRPr lang="en-GB"/>
          </a:p>
        </p:txBody>
      </p:sp>
      <p:sp>
        <p:nvSpPr>
          <p:cNvPr id="5" name="Footer Placeholder 4">
            <a:extLst>
              <a:ext uri="{FF2B5EF4-FFF2-40B4-BE49-F238E27FC236}">
                <a16:creationId xmlns:a16="http://schemas.microsoft.com/office/drawing/2014/main" id="{1EB222F4-7BC9-4ABB-8BD9-5765E7594B73}"/>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B05B4C82-F699-4384-99AC-56B3E6E80C4A}"/>
              </a:ext>
            </a:extLst>
          </p:cNvPr>
          <p:cNvSpPr>
            <a:spLocks noGrp="1"/>
          </p:cNvSpPr>
          <p:nvPr>
            <p:ph type="sldNum" sz="quarter" idx="12"/>
          </p:nvPr>
        </p:nvSpPr>
        <p:spPr/>
        <p:txBody>
          <a:bodyPr/>
          <a:lstStyle/>
          <a:p>
            <a:pPr>
              <a:defRPr/>
            </a:pPr>
            <a:fld id="{135877E6-CFA9-460C-AD53-BE61A6308504}" type="slidenum">
              <a:rPr lang="en-GB" smtClean="0"/>
              <a:pPr>
                <a:defRPr/>
              </a:pPr>
              <a:t>‹#›</a:t>
            </a:fld>
            <a:endParaRPr lang="en-GB"/>
          </a:p>
        </p:txBody>
      </p:sp>
      <p:sp>
        <p:nvSpPr>
          <p:cNvPr id="7" name="Picture Placeholder 8">
            <a:extLst>
              <a:ext uri="{FF2B5EF4-FFF2-40B4-BE49-F238E27FC236}">
                <a16:creationId xmlns:a16="http://schemas.microsoft.com/office/drawing/2014/main" id="{F8083C25-9322-4123-BA6A-1F002C5AC178}"/>
              </a:ext>
            </a:extLst>
          </p:cNvPr>
          <p:cNvSpPr>
            <a:spLocks noGrp="1"/>
          </p:cNvSpPr>
          <p:nvPr>
            <p:ph type="pic" sz="quarter" idx="13"/>
          </p:nvPr>
        </p:nvSpPr>
        <p:spPr>
          <a:xfrm>
            <a:off x="5682354" y="0"/>
            <a:ext cx="3461646" cy="6858000"/>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075">
                <a:moveTo>
                  <a:pt x="0" y="5143500"/>
                </a:moveTo>
                <a:lnTo>
                  <a:pt x="1183466" y="1"/>
                </a:lnTo>
                <a:lnTo>
                  <a:pt x="3460649" y="0"/>
                </a:lnTo>
                <a:cubicBezTo>
                  <a:pt x="3459700" y="1716429"/>
                  <a:pt x="3470325" y="3438646"/>
                  <a:pt x="3469376" y="5155075"/>
                </a:cubicBezTo>
                <a:lnTo>
                  <a:pt x="0" y="5143500"/>
                </a:lnTo>
                <a:close/>
              </a:path>
            </a:pathLst>
          </a:custGeom>
          <a:noFill/>
        </p:spPr>
        <p:txBody>
          <a:bodyPr/>
          <a:lstStyle/>
          <a:p>
            <a:r>
              <a:rPr lang="en-US"/>
              <a:t>Click icon to add picture</a:t>
            </a:r>
          </a:p>
        </p:txBody>
      </p:sp>
    </p:spTree>
    <p:extLst>
      <p:ext uri="{BB962C8B-B14F-4D97-AF65-F5344CB8AC3E}">
        <p14:creationId xmlns:p14="http://schemas.microsoft.com/office/powerpoint/2010/main" val="15903320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3053E6F-F562-4865-866C-DA32BD24462E}"/>
              </a:ext>
            </a:extLst>
          </p:cNvPr>
          <p:cNvSpPr>
            <a:spLocks noGrp="1"/>
          </p:cNvSpPr>
          <p:nvPr>
            <p:ph sz="half" idx="2"/>
          </p:nvPr>
        </p:nvSpPr>
        <p:spPr>
          <a:xfrm>
            <a:off x="462915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B69F488-B9A6-4E2A-A2EC-51E6AAB586AE}"/>
              </a:ext>
            </a:extLst>
          </p:cNvPr>
          <p:cNvSpPr>
            <a:spLocks noGrp="1"/>
          </p:cNvSpPr>
          <p:nvPr>
            <p:ph type="dt" sz="half" idx="10"/>
          </p:nvPr>
        </p:nvSpPr>
        <p:spPr/>
        <p:txBody>
          <a:bodyPr/>
          <a:lstStyle/>
          <a:p>
            <a:pPr>
              <a:defRPr/>
            </a:pPr>
            <a:fld id="{C11B097B-E4DF-49E1-B374-2855245427A4}" type="datetime1">
              <a:rPr lang="en-GB" smtClean="0"/>
              <a:pPr>
                <a:defRPr/>
              </a:pPr>
              <a:t>13/03/2021</a:t>
            </a:fld>
            <a:endParaRPr lang="en-GB"/>
          </a:p>
        </p:txBody>
      </p:sp>
      <p:sp>
        <p:nvSpPr>
          <p:cNvPr id="6" name="Footer Placeholder 5">
            <a:extLst>
              <a:ext uri="{FF2B5EF4-FFF2-40B4-BE49-F238E27FC236}">
                <a16:creationId xmlns:a16="http://schemas.microsoft.com/office/drawing/2014/main" id="{14BD270F-0A31-4F75-86AC-E8F4F8DB1ABD}"/>
              </a:ext>
            </a:extLst>
          </p:cNvPr>
          <p:cNvSpPr>
            <a:spLocks noGrp="1"/>
          </p:cNvSpPr>
          <p:nvPr>
            <p:ph type="ftr" sz="quarter" idx="11"/>
          </p:nvPr>
        </p:nvSpPr>
        <p:spPr/>
        <p:txBody>
          <a:bodyPr/>
          <a:lstStyle/>
          <a:p>
            <a:pPr>
              <a:defRPr/>
            </a:pPr>
            <a:endParaRPr lang="en-GB"/>
          </a:p>
        </p:txBody>
      </p:sp>
      <p:sp>
        <p:nvSpPr>
          <p:cNvPr id="7" name="Slide Number Placeholder 6">
            <a:extLst>
              <a:ext uri="{FF2B5EF4-FFF2-40B4-BE49-F238E27FC236}">
                <a16:creationId xmlns:a16="http://schemas.microsoft.com/office/drawing/2014/main" id="{A3094246-1144-49DF-80C6-487F327DED06}"/>
              </a:ext>
            </a:extLst>
          </p:cNvPr>
          <p:cNvSpPr>
            <a:spLocks noGrp="1"/>
          </p:cNvSpPr>
          <p:nvPr>
            <p:ph type="sldNum" sz="quarter" idx="12"/>
          </p:nvPr>
        </p:nvSpPr>
        <p:spPr/>
        <p:txBody>
          <a:bodyPr/>
          <a:lstStyle/>
          <a:p>
            <a:pPr>
              <a:defRPr/>
            </a:pPr>
            <a:fld id="{BF2B9201-5EC8-4A99-AE8D-33B2CDA1DBFD}" type="slidenum">
              <a:rPr lang="en-GB" smtClean="0"/>
              <a:pPr>
                <a:defRPr/>
              </a:pPr>
              <a:t>‹#›</a:t>
            </a:fld>
            <a:endParaRPr lang="en-GB"/>
          </a:p>
        </p:txBody>
      </p:sp>
    </p:spTree>
    <p:extLst>
      <p:ext uri="{BB962C8B-B14F-4D97-AF65-F5344CB8AC3E}">
        <p14:creationId xmlns:p14="http://schemas.microsoft.com/office/powerpoint/2010/main" val="419651509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ntent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B69F488-B9A6-4E2A-A2EC-51E6AAB586AE}"/>
              </a:ext>
            </a:extLst>
          </p:cNvPr>
          <p:cNvSpPr>
            <a:spLocks noGrp="1"/>
          </p:cNvSpPr>
          <p:nvPr>
            <p:ph type="dt" sz="half" idx="10"/>
          </p:nvPr>
        </p:nvSpPr>
        <p:spPr/>
        <p:txBody>
          <a:bodyPr/>
          <a:lstStyle/>
          <a:p>
            <a:pPr>
              <a:defRPr/>
            </a:pPr>
            <a:fld id="{6CE2869F-F472-45FC-943D-A79C8190976D}" type="datetime1">
              <a:rPr lang="en-GB" smtClean="0"/>
              <a:pPr>
                <a:defRPr/>
              </a:pPr>
              <a:t>13/03/2021</a:t>
            </a:fld>
            <a:endParaRPr lang="en-GB"/>
          </a:p>
        </p:txBody>
      </p:sp>
      <p:sp>
        <p:nvSpPr>
          <p:cNvPr id="6" name="Footer Placeholder 5">
            <a:extLst>
              <a:ext uri="{FF2B5EF4-FFF2-40B4-BE49-F238E27FC236}">
                <a16:creationId xmlns:a16="http://schemas.microsoft.com/office/drawing/2014/main" id="{14BD270F-0A31-4F75-86AC-E8F4F8DB1ABD}"/>
              </a:ext>
            </a:extLst>
          </p:cNvPr>
          <p:cNvSpPr>
            <a:spLocks noGrp="1"/>
          </p:cNvSpPr>
          <p:nvPr>
            <p:ph type="ftr" sz="quarter" idx="11"/>
          </p:nvPr>
        </p:nvSpPr>
        <p:spPr/>
        <p:txBody>
          <a:bodyPr/>
          <a:lstStyle/>
          <a:p>
            <a:pPr>
              <a:defRPr/>
            </a:pPr>
            <a:endParaRPr lang="en-GB"/>
          </a:p>
        </p:txBody>
      </p:sp>
      <p:sp>
        <p:nvSpPr>
          <p:cNvPr id="7" name="Slide Number Placeholder 6">
            <a:extLst>
              <a:ext uri="{FF2B5EF4-FFF2-40B4-BE49-F238E27FC236}">
                <a16:creationId xmlns:a16="http://schemas.microsoft.com/office/drawing/2014/main" id="{A3094246-1144-49DF-80C6-487F327DED06}"/>
              </a:ext>
            </a:extLst>
          </p:cNvPr>
          <p:cNvSpPr>
            <a:spLocks noGrp="1"/>
          </p:cNvSpPr>
          <p:nvPr>
            <p:ph type="sldNum" sz="quarter" idx="12"/>
          </p:nvPr>
        </p:nvSpPr>
        <p:spPr/>
        <p:txBody>
          <a:bodyPr/>
          <a:lstStyle/>
          <a:p>
            <a:pPr>
              <a:defRPr/>
            </a:pPr>
            <a:fld id="{E2187135-3C6A-4087-ACD3-911A6D361F8E}" type="slidenum">
              <a:rPr lang="en-GB" smtClean="0"/>
              <a:pPr>
                <a:defRPr/>
              </a:pPr>
              <a:t>‹#›</a:t>
            </a:fld>
            <a:endParaRPr lang="en-GB"/>
          </a:p>
        </p:txBody>
      </p:sp>
      <p:sp>
        <p:nvSpPr>
          <p:cNvPr id="9" name="Picture Placeholder 8">
            <a:extLst>
              <a:ext uri="{FF2B5EF4-FFF2-40B4-BE49-F238E27FC236}">
                <a16:creationId xmlns:a16="http://schemas.microsoft.com/office/drawing/2014/main" id="{124EC5BB-E888-4D27-BEC1-966A6DA6EAE2}"/>
              </a:ext>
            </a:extLst>
          </p:cNvPr>
          <p:cNvSpPr>
            <a:spLocks noGrp="1"/>
          </p:cNvSpPr>
          <p:nvPr>
            <p:ph type="pic" sz="quarter" idx="13"/>
          </p:nvPr>
        </p:nvSpPr>
        <p:spPr>
          <a:xfrm>
            <a:off x="4629600" y="1825626"/>
            <a:ext cx="4143600" cy="3851275"/>
          </a:xfrm>
        </p:spPr>
        <p:txBody>
          <a:bodyPr/>
          <a:lstStyle>
            <a:lvl1pPr>
              <a:defRPr/>
            </a:lvl1pPr>
          </a:lstStyle>
          <a:p>
            <a:r>
              <a:rPr lang="en-US"/>
              <a:t>Click icon to add picture</a:t>
            </a:r>
            <a:endParaRPr lang="en-GB"/>
          </a:p>
        </p:txBody>
      </p:sp>
    </p:spTree>
    <p:extLst>
      <p:ext uri="{BB962C8B-B14F-4D97-AF65-F5344CB8AC3E}">
        <p14:creationId xmlns:p14="http://schemas.microsoft.com/office/powerpoint/2010/main" val="25719820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C913EE-2727-4AD5-A4F4-2BB171BD1452}"/>
              </a:ext>
            </a:extLst>
          </p:cNvPr>
          <p:cNvSpPr/>
          <p:nvPr/>
        </p:nvSpPr>
        <p:spPr>
          <a:xfrm>
            <a:off x="0" y="1"/>
            <a:ext cx="9144000" cy="563246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Picture Placeholder 4">
            <a:extLst>
              <a:ext uri="{FF2B5EF4-FFF2-40B4-BE49-F238E27FC236}">
                <a16:creationId xmlns:a16="http://schemas.microsoft.com/office/drawing/2014/main" id="{98CD2CEE-C7C6-454F-BABA-D3C681293B7D}"/>
              </a:ext>
            </a:extLst>
          </p:cNvPr>
          <p:cNvSpPr>
            <a:spLocks noGrp="1"/>
          </p:cNvSpPr>
          <p:nvPr>
            <p:ph type="pic" sz="quarter" idx="13"/>
          </p:nvPr>
        </p:nvSpPr>
        <p:spPr>
          <a:xfrm>
            <a:off x="370800" y="447566"/>
            <a:ext cx="8402400" cy="4737451"/>
          </a:xfrm>
          <a:prstGeom prst="rect">
            <a:avLst/>
          </a:prstGeom>
        </p:spPr>
        <p:txBody>
          <a:bodyPr/>
          <a:lstStyle>
            <a:lvl1pPr>
              <a:defRPr/>
            </a:lvl1pPr>
          </a:lstStyle>
          <a:p>
            <a:r>
              <a:rPr lang="en-US"/>
              <a:t>Click icon to add picture</a:t>
            </a:r>
          </a:p>
        </p:txBody>
      </p:sp>
      <p:sp>
        <p:nvSpPr>
          <p:cNvPr id="3" name="Date Placeholder 2">
            <a:extLst>
              <a:ext uri="{FF2B5EF4-FFF2-40B4-BE49-F238E27FC236}">
                <a16:creationId xmlns:a16="http://schemas.microsoft.com/office/drawing/2014/main" id="{E10179F0-3632-4679-B6A5-46A0CB570E33}"/>
              </a:ext>
            </a:extLst>
          </p:cNvPr>
          <p:cNvSpPr>
            <a:spLocks noGrp="1"/>
          </p:cNvSpPr>
          <p:nvPr>
            <p:ph type="dt" sz="half" idx="10"/>
          </p:nvPr>
        </p:nvSpPr>
        <p:spPr/>
        <p:txBody>
          <a:bodyPr/>
          <a:lstStyle/>
          <a:p>
            <a:pPr>
              <a:defRPr/>
            </a:pPr>
            <a:fld id="{2344F369-CAD3-4818-9564-EF163E89707B}" type="datetime1">
              <a:rPr lang="en-GB" smtClean="0"/>
              <a:pPr>
                <a:defRPr/>
              </a:pPr>
              <a:t>13/03/2021</a:t>
            </a:fld>
            <a:endParaRPr lang="en-GB"/>
          </a:p>
        </p:txBody>
      </p:sp>
      <p:sp>
        <p:nvSpPr>
          <p:cNvPr id="4" name="Footer Placeholder 3">
            <a:extLst>
              <a:ext uri="{FF2B5EF4-FFF2-40B4-BE49-F238E27FC236}">
                <a16:creationId xmlns:a16="http://schemas.microsoft.com/office/drawing/2014/main" id="{DD3D66F0-0409-41B5-8F0F-17515FC29F66}"/>
              </a:ext>
            </a:extLst>
          </p:cNvPr>
          <p:cNvSpPr>
            <a:spLocks noGrp="1"/>
          </p:cNvSpPr>
          <p:nvPr>
            <p:ph type="ftr" sz="quarter" idx="11"/>
          </p:nvPr>
        </p:nvSpPr>
        <p:spPr/>
        <p:txBody>
          <a:bodyPr/>
          <a:lstStyle/>
          <a:p>
            <a:pPr>
              <a:defRPr/>
            </a:pPr>
            <a:endParaRPr lang="en-GB"/>
          </a:p>
        </p:txBody>
      </p:sp>
      <p:sp>
        <p:nvSpPr>
          <p:cNvPr id="5" name="Slide Number Placeholder 4">
            <a:extLst>
              <a:ext uri="{FF2B5EF4-FFF2-40B4-BE49-F238E27FC236}">
                <a16:creationId xmlns:a16="http://schemas.microsoft.com/office/drawing/2014/main" id="{DA2F6746-0473-414F-B00B-B98335701938}"/>
              </a:ext>
            </a:extLst>
          </p:cNvPr>
          <p:cNvSpPr>
            <a:spLocks noGrp="1"/>
          </p:cNvSpPr>
          <p:nvPr>
            <p:ph type="sldNum" sz="quarter" idx="12"/>
          </p:nvPr>
        </p:nvSpPr>
        <p:spPr/>
        <p:txBody>
          <a:bodyPr/>
          <a:lstStyle/>
          <a:p>
            <a:pPr>
              <a:defRPr/>
            </a:pPr>
            <a:fld id="{27ED585F-DF48-42F9-ACBA-3B0DA106ABCE}" type="slidenum">
              <a:rPr lang="en-GB" smtClean="0"/>
              <a:pPr>
                <a:defRPr/>
              </a:pPr>
              <a:t>‹#›</a:t>
            </a:fld>
            <a:endParaRPr lang="en-GB"/>
          </a:p>
        </p:txBody>
      </p:sp>
      <p:sp>
        <p:nvSpPr>
          <p:cNvPr id="9" name="Title 1">
            <a:extLst>
              <a:ext uri="{FF2B5EF4-FFF2-40B4-BE49-F238E27FC236}">
                <a16:creationId xmlns:a16="http://schemas.microsoft.com/office/drawing/2014/main" id="{E5AB8804-944C-44FE-AC90-21977F1B78F3}"/>
              </a:ext>
            </a:extLst>
          </p:cNvPr>
          <p:cNvSpPr>
            <a:spLocks noGrp="1"/>
          </p:cNvSpPr>
          <p:nvPr>
            <p:ph type="title" hasCustomPrompt="1"/>
          </p:nvPr>
        </p:nvSpPr>
        <p:spPr>
          <a:xfrm>
            <a:off x="5628824" y="5797497"/>
            <a:ext cx="3143250" cy="920396"/>
          </a:xfrm>
        </p:spPr>
        <p:txBody>
          <a:bodyPr anchor="b"/>
          <a:lstStyle>
            <a:lvl1pPr>
              <a:defRPr sz="2400"/>
            </a:lvl1pPr>
          </a:lstStyle>
          <a:p>
            <a:r>
              <a:rPr lang="en-US"/>
              <a:t>Click to add</a:t>
            </a:r>
            <a:br>
              <a:rPr lang="en-US"/>
            </a:br>
            <a:r>
              <a:rPr lang="en-US"/>
              <a:t>image caption</a:t>
            </a:r>
            <a:endParaRPr lang="en-GB"/>
          </a:p>
        </p:txBody>
      </p:sp>
    </p:spTree>
    <p:extLst>
      <p:ext uri="{BB962C8B-B14F-4D97-AF65-F5344CB8AC3E}">
        <p14:creationId xmlns:p14="http://schemas.microsoft.com/office/powerpoint/2010/main" val="2283710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ull Blee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E666FB1-7EB8-48D4-BBC6-25C76E69EA69}"/>
              </a:ext>
            </a:extLst>
          </p:cNvPr>
          <p:cNvSpPr>
            <a:spLocks noGrp="1"/>
          </p:cNvSpPr>
          <p:nvPr>
            <p:ph type="dt" sz="half" idx="10"/>
          </p:nvPr>
        </p:nvSpPr>
        <p:spPr/>
        <p:txBody>
          <a:bodyPr/>
          <a:lstStyle/>
          <a:p>
            <a:pPr>
              <a:defRPr/>
            </a:pPr>
            <a:fld id="{84B89B2E-8B73-46F8-AF95-17249E246D86}" type="datetime1">
              <a:rPr lang="en-GB" smtClean="0"/>
              <a:pPr>
                <a:defRPr/>
              </a:pPr>
              <a:t>13/03/2021</a:t>
            </a:fld>
            <a:endParaRPr lang="en-GB"/>
          </a:p>
        </p:txBody>
      </p:sp>
      <p:sp>
        <p:nvSpPr>
          <p:cNvPr id="4" name="Footer Placeholder 3">
            <a:extLst>
              <a:ext uri="{FF2B5EF4-FFF2-40B4-BE49-F238E27FC236}">
                <a16:creationId xmlns:a16="http://schemas.microsoft.com/office/drawing/2014/main" id="{6808E062-8FFD-4BEA-9E4D-0665BABE60B6}"/>
              </a:ext>
            </a:extLst>
          </p:cNvPr>
          <p:cNvSpPr>
            <a:spLocks noGrp="1"/>
          </p:cNvSpPr>
          <p:nvPr>
            <p:ph type="ftr" sz="quarter" idx="11"/>
          </p:nvPr>
        </p:nvSpPr>
        <p:spPr/>
        <p:txBody>
          <a:bodyPr/>
          <a:lstStyle/>
          <a:p>
            <a:pPr>
              <a:defRPr/>
            </a:pPr>
            <a:endParaRPr lang="en-GB"/>
          </a:p>
        </p:txBody>
      </p:sp>
      <p:sp>
        <p:nvSpPr>
          <p:cNvPr id="5" name="Slide Number Placeholder 4">
            <a:extLst>
              <a:ext uri="{FF2B5EF4-FFF2-40B4-BE49-F238E27FC236}">
                <a16:creationId xmlns:a16="http://schemas.microsoft.com/office/drawing/2014/main" id="{26FD1732-3E34-49BE-8B77-1A0F750E24F4}"/>
              </a:ext>
            </a:extLst>
          </p:cNvPr>
          <p:cNvSpPr>
            <a:spLocks noGrp="1"/>
          </p:cNvSpPr>
          <p:nvPr>
            <p:ph type="sldNum" sz="quarter" idx="12"/>
          </p:nvPr>
        </p:nvSpPr>
        <p:spPr/>
        <p:txBody>
          <a:bodyPr/>
          <a:lstStyle/>
          <a:p>
            <a:pPr>
              <a:defRPr/>
            </a:pPr>
            <a:fld id="{00DFE09A-49D6-4A62-B4AA-BD55395534F5}" type="slidenum">
              <a:rPr lang="en-GB" smtClean="0"/>
              <a:pPr>
                <a:defRPr/>
              </a:pPr>
              <a:t>‹#›</a:t>
            </a:fld>
            <a:endParaRPr lang="en-GB"/>
          </a:p>
        </p:txBody>
      </p:sp>
      <p:sp>
        <p:nvSpPr>
          <p:cNvPr id="6" name="Picture Placeholder 4">
            <a:extLst>
              <a:ext uri="{FF2B5EF4-FFF2-40B4-BE49-F238E27FC236}">
                <a16:creationId xmlns:a16="http://schemas.microsoft.com/office/drawing/2014/main" id="{1DD2EA03-0958-4D81-9330-2608322C4FFA}"/>
              </a:ext>
            </a:extLst>
          </p:cNvPr>
          <p:cNvSpPr>
            <a:spLocks noGrp="1"/>
          </p:cNvSpPr>
          <p:nvPr>
            <p:ph type="pic" sz="quarter" idx="13" hasCustomPrompt="1"/>
          </p:nvPr>
        </p:nvSpPr>
        <p:spPr>
          <a:xfrm>
            <a:off x="0" y="0"/>
            <a:ext cx="9144000" cy="5689600"/>
          </a:xfrm>
          <a:prstGeom prst="rect">
            <a:avLst/>
          </a:prstGeom>
        </p:spPr>
        <p:txBody>
          <a:bodyPr/>
          <a:lstStyle>
            <a:lvl1pPr>
              <a:defRPr/>
            </a:lvl1pPr>
          </a:lstStyle>
          <a:p>
            <a:r>
              <a:rPr lang="en-US"/>
              <a:t>Click icon to add full bleed picture</a:t>
            </a:r>
          </a:p>
        </p:txBody>
      </p:sp>
      <p:sp>
        <p:nvSpPr>
          <p:cNvPr id="8" name="Title 1">
            <a:extLst>
              <a:ext uri="{FF2B5EF4-FFF2-40B4-BE49-F238E27FC236}">
                <a16:creationId xmlns:a16="http://schemas.microsoft.com/office/drawing/2014/main" id="{B52A7153-D257-4B24-9EEA-C9A3F1D1EE96}"/>
              </a:ext>
            </a:extLst>
          </p:cNvPr>
          <p:cNvSpPr>
            <a:spLocks noGrp="1"/>
          </p:cNvSpPr>
          <p:nvPr>
            <p:ph type="title" hasCustomPrompt="1"/>
          </p:nvPr>
        </p:nvSpPr>
        <p:spPr>
          <a:xfrm>
            <a:off x="5628824" y="5797497"/>
            <a:ext cx="3143250" cy="920396"/>
          </a:xfrm>
        </p:spPr>
        <p:txBody>
          <a:bodyPr anchor="b"/>
          <a:lstStyle>
            <a:lvl1pPr>
              <a:defRPr sz="2400"/>
            </a:lvl1pPr>
          </a:lstStyle>
          <a:p>
            <a:r>
              <a:rPr lang="en-US"/>
              <a:t>Click to add</a:t>
            </a:r>
            <a:br>
              <a:rPr lang="en-US"/>
            </a:br>
            <a:r>
              <a:rPr lang="en-US"/>
              <a:t>image caption</a:t>
            </a:r>
            <a:endParaRPr lang="en-GB"/>
          </a:p>
        </p:txBody>
      </p:sp>
    </p:spTree>
    <p:extLst>
      <p:ext uri="{BB962C8B-B14F-4D97-AF65-F5344CB8AC3E}">
        <p14:creationId xmlns:p14="http://schemas.microsoft.com/office/powerpoint/2010/main" val="387487990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244F-AB7D-4A1B-B659-7C45DEE6D9E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621212D-E935-40DA-A8C3-8B44174E606C}"/>
              </a:ext>
            </a:extLst>
          </p:cNvPr>
          <p:cNvSpPr>
            <a:spLocks noGrp="1"/>
          </p:cNvSpPr>
          <p:nvPr>
            <p:ph type="dt" sz="half" idx="10"/>
          </p:nvPr>
        </p:nvSpPr>
        <p:spPr/>
        <p:txBody>
          <a:bodyPr/>
          <a:lstStyle/>
          <a:p>
            <a:pPr>
              <a:defRPr/>
            </a:pPr>
            <a:fld id="{7369C7AC-9293-42D1-9E05-A19086982E44}" type="datetime1">
              <a:rPr lang="en-GB" smtClean="0"/>
              <a:pPr>
                <a:defRPr/>
              </a:pPr>
              <a:t>13/03/2021</a:t>
            </a:fld>
            <a:endParaRPr lang="en-GB"/>
          </a:p>
        </p:txBody>
      </p:sp>
      <p:sp>
        <p:nvSpPr>
          <p:cNvPr id="4" name="Footer Placeholder 3">
            <a:extLst>
              <a:ext uri="{FF2B5EF4-FFF2-40B4-BE49-F238E27FC236}">
                <a16:creationId xmlns:a16="http://schemas.microsoft.com/office/drawing/2014/main" id="{32684AF7-63FF-4F17-8CEC-05F9D0F11F10}"/>
              </a:ext>
            </a:extLst>
          </p:cNvPr>
          <p:cNvSpPr>
            <a:spLocks noGrp="1"/>
          </p:cNvSpPr>
          <p:nvPr>
            <p:ph type="ftr" sz="quarter" idx="11"/>
          </p:nvPr>
        </p:nvSpPr>
        <p:spPr/>
        <p:txBody>
          <a:bodyPr/>
          <a:lstStyle/>
          <a:p>
            <a:pPr>
              <a:defRPr/>
            </a:pPr>
            <a:endParaRPr lang="en-GB"/>
          </a:p>
        </p:txBody>
      </p:sp>
      <p:sp>
        <p:nvSpPr>
          <p:cNvPr id="5" name="Slide Number Placeholder 4">
            <a:extLst>
              <a:ext uri="{FF2B5EF4-FFF2-40B4-BE49-F238E27FC236}">
                <a16:creationId xmlns:a16="http://schemas.microsoft.com/office/drawing/2014/main" id="{32C3E4AC-67E3-4249-9DF5-A4C70E5F12DF}"/>
              </a:ext>
            </a:extLst>
          </p:cNvPr>
          <p:cNvSpPr>
            <a:spLocks noGrp="1"/>
          </p:cNvSpPr>
          <p:nvPr>
            <p:ph type="sldNum" sz="quarter" idx="12"/>
          </p:nvPr>
        </p:nvSpPr>
        <p:spPr/>
        <p:txBody>
          <a:bodyPr/>
          <a:lstStyle/>
          <a:p>
            <a:pPr>
              <a:defRPr/>
            </a:pPr>
            <a:fld id="{E2A8EE50-6068-4827-B651-6F9B5B0487E3}" type="slidenum">
              <a:rPr lang="en-GB" smtClean="0"/>
              <a:pPr>
                <a:defRPr/>
              </a:pPr>
              <a:t>‹#›</a:t>
            </a:fld>
            <a:endParaRPr lang="en-GB"/>
          </a:p>
        </p:txBody>
      </p:sp>
    </p:spTree>
    <p:extLst>
      <p:ext uri="{BB962C8B-B14F-4D97-AF65-F5344CB8AC3E}">
        <p14:creationId xmlns:p14="http://schemas.microsoft.com/office/powerpoint/2010/main" val="23310407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5926B6-9036-4126-AE1F-8A37EA538A2C}"/>
              </a:ext>
            </a:extLst>
          </p:cNvPr>
          <p:cNvSpPr>
            <a:spLocks noGrp="1"/>
          </p:cNvSpPr>
          <p:nvPr>
            <p:ph type="dt" sz="half" idx="10"/>
          </p:nvPr>
        </p:nvSpPr>
        <p:spPr/>
        <p:txBody>
          <a:bodyPr/>
          <a:lstStyle/>
          <a:p>
            <a:pPr>
              <a:defRPr/>
            </a:pPr>
            <a:fld id="{09B709EE-233D-4379-A7DA-B5504C3CAFFC}" type="datetime1">
              <a:rPr lang="en-GB" smtClean="0"/>
              <a:pPr>
                <a:defRPr/>
              </a:pPr>
              <a:t>13/03/2021</a:t>
            </a:fld>
            <a:endParaRPr lang="en-GB"/>
          </a:p>
        </p:txBody>
      </p:sp>
      <p:sp>
        <p:nvSpPr>
          <p:cNvPr id="3" name="Footer Placeholder 2">
            <a:extLst>
              <a:ext uri="{FF2B5EF4-FFF2-40B4-BE49-F238E27FC236}">
                <a16:creationId xmlns:a16="http://schemas.microsoft.com/office/drawing/2014/main" id="{889A293D-86F4-467C-A6B2-024611FA1E23}"/>
              </a:ext>
            </a:extLst>
          </p:cNvPr>
          <p:cNvSpPr>
            <a:spLocks noGrp="1"/>
          </p:cNvSpPr>
          <p:nvPr>
            <p:ph type="ftr" sz="quarter" idx="11"/>
          </p:nvPr>
        </p:nvSpPr>
        <p:spPr/>
        <p:txBody>
          <a:bodyPr/>
          <a:lstStyle/>
          <a:p>
            <a:pPr>
              <a:defRPr/>
            </a:pPr>
            <a:endParaRPr lang="en-GB"/>
          </a:p>
        </p:txBody>
      </p:sp>
      <p:sp>
        <p:nvSpPr>
          <p:cNvPr id="4" name="Slide Number Placeholder 3">
            <a:extLst>
              <a:ext uri="{FF2B5EF4-FFF2-40B4-BE49-F238E27FC236}">
                <a16:creationId xmlns:a16="http://schemas.microsoft.com/office/drawing/2014/main" id="{C8759A11-3108-4192-81AD-C415E05429B6}"/>
              </a:ext>
            </a:extLst>
          </p:cNvPr>
          <p:cNvSpPr>
            <a:spLocks noGrp="1"/>
          </p:cNvSpPr>
          <p:nvPr>
            <p:ph type="sldNum" sz="quarter" idx="12"/>
          </p:nvPr>
        </p:nvSpPr>
        <p:spPr/>
        <p:txBody>
          <a:bodyPr/>
          <a:lstStyle/>
          <a:p>
            <a:pPr>
              <a:defRPr/>
            </a:pPr>
            <a:fld id="{98437914-C2B2-4ECE-B1A4-B638D880D97A}" type="slidenum">
              <a:rPr lang="en-GB" smtClean="0"/>
              <a:pPr>
                <a:defRPr/>
              </a:pPr>
              <a:t>‹#›</a:t>
            </a:fld>
            <a:endParaRPr lang="en-GB"/>
          </a:p>
        </p:txBody>
      </p:sp>
    </p:spTree>
    <p:extLst>
      <p:ext uri="{BB962C8B-B14F-4D97-AF65-F5344CB8AC3E}">
        <p14:creationId xmlns:p14="http://schemas.microsoft.com/office/powerpoint/2010/main" val="2318526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70364249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06A260EA-B344-4EA9-92A2-EB281764C70A}" type="slidenum">
              <a:rPr lang="en-US" smtClean="0"/>
              <a:pPr>
                <a:defRPr/>
              </a:pPr>
              <a:t>‹#›</a:t>
            </a:fld>
            <a:endParaRPr lang="en-US"/>
          </a:p>
        </p:txBody>
      </p:sp>
      <p:sp>
        <p:nvSpPr>
          <p:cNvPr id="5" name="Text Placeholder 4"/>
          <p:cNvSpPr>
            <a:spLocks noGrp="1"/>
          </p:cNvSpPr>
          <p:nvPr>
            <p:ph type="body" sz="quarter" idx="11" hasCustomPrompt="1"/>
          </p:nvPr>
        </p:nvSpPr>
        <p:spPr>
          <a:xfrm>
            <a:off x="428626" y="455084"/>
            <a:ext cx="8445500" cy="1206880"/>
          </a:xfrm>
          <a:prstGeom prst="rect">
            <a:avLst/>
          </a:prstGeom>
        </p:spPr>
        <p:txBody>
          <a:bodyPr/>
          <a:lstStyle>
            <a:lvl1pPr marL="0" indent="0">
              <a:buNone/>
              <a:defRPr b="1">
                <a:latin typeface="Sanchez" charset="0"/>
                <a:ea typeface="Sanchez" charset="0"/>
                <a:cs typeface="Sanchez" charset="0"/>
              </a:defRPr>
            </a:lvl1pPr>
            <a:lvl2pPr>
              <a:defRPr b="1">
                <a:latin typeface="Sanchez" charset="0"/>
                <a:ea typeface="Sanchez" charset="0"/>
                <a:cs typeface="Sanchez" charset="0"/>
              </a:defRPr>
            </a:lvl2pPr>
            <a:lvl3pPr>
              <a:defRPr b="1">
                <a:latin typeface="Sanchez" charset="0"/>
                <a:ea typeface="Sanchez" charset="0"/>
                <a:cs typeface="Sanchez" charset="0"/>
              </a:defRPr>
            </a:lvl3pPr>
            <a:lvl4pPr>
              <a:defRPr b="1">
                <a:latin typeface="Sanchez" charset="0"/>
                <a:ea typeface="Sanchez" charset="0"/>
                <a:cs typeface="Sanchez" charset="0"/>
              </a:defRPr>
            </a:lvl4pPr>
            <a:lvl5pPr>
              <a:defRPr b="1">
                <a:latin typeface="Sanchez" charset="0"/>
                <a:ea typeface="Sanchez" charset="0"/>
                <a:cs typeface="Sanchez" charset="0"/>
              </a:defRPr>
            </a:lvl5pPr>
          </a:lstStyle>
          <a:p>
            <a:pPr lvl="0"/>
            <a:r>
              <a:rPr lang="en-US"/>
              <a:t>Click to add title</a:t>
            </a:r>
          </a:p>
        </p:txBody>
      </p:sp>
      <p:sp>
        <p:nvSpPr>
          <p:cNvPr id="7" name="Text Placeholder 6"/>
          <p:cNvSpPr>
            <a:spLocks noGrp="1"/>
          </p:cNvSpPr>
          <p:nvPr>
            <p:ph type="body" sz="quarter" idx="12"/>
          </p:nvPr>
        </p:nvSpPr>
        <p:spPr>
          <a:xfrm>
            <a:off x="428626" y="1790301"/>
            <a:ext cx="8450263" cy="3901417"/>
          </a:xfrm>
          <a:prstGeom prst="rect">
            <a:avLst/>
          </a:prstGeom>
        </p:spPr>
        <p:txBody>
          <a:bodyPr/>
          <a:lstStyle>
            <a:lvl1pPr marL="457189" indent="-457189">
              <a:buFont typeface="Arial" charset="0"/>
              <a:buChar char="•"/>
              <a:defRPr>
                <a:latin typeface="Arial" charset="0"/>
                <a:ea typeface="Arial" charset="0"/>
                <a:cs typeface="Arial" charset="0"/>
              </a:defRPr>
            </a:lvl1pPr>
            <a:lvl2pPr marL="914378" indent="-457189">
              <a:buFont typeface="Arial" charset="0"/>
              <a:buChar char="•"/>
              <a:defRPr>
                <a:latin typeface="Arial" charset="0"/>
                <a:ea typeface="Arial" charset="0"/>
                <a:cs typeface="Arial" charset="0"/>
              </a:defRPr>
            </a:lvl2pPr>
            <a:lvl3pPr marL="1257269" indent="-342892">
              <a:buFont typeface="Arial" charset="0"/>
              <a:buChar char="•"/>
              <a:defRPr>
                <a:latin typeface="Arial" charset="0"/>
                <a:ea typeface="Arial" charset="0"/>
                <a:cs typeface="Arial" charset="0"/>
              </a:defRPr>
            </a:lvl3pPr>
            <a:lvl4pPr marL="1714457" indent="-342892">
              <a:buFont typeface="Arial" charset="0"/>
              <a:buChar char="•"/>
              <a:defRPr>
                <a:latin typeface="Arial" charset="0"/>
                <a:ea typeface="Arial" charset="0"/>
                <a:cs typeface="Arial" charset="0"/>
              </a:defRPr>
            </a:lvl4pPr>
            <a:lvl5pPr marL="2171646" indent="-342892">
              <a:buFont typeface="Arial" charset="0"/>
              <a:buChar char="•"/>
              <a:defRPr>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858709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and subtitle">
    <p:spTree>
      <p:nvGrpSpPr>
        <p:cNvPr id="1" name=""/>
        <p:cNvGrpSpPr/>
        <p:nvPr/>
      </p:nvGrpSpPr>
      <p:grpSpPr>
        <a:xfrm>
          <a:off x="0" y="0"/>
          <a:ext cx="0" cy="0"/>
          <a:chOff x="0" y="0"/>
          <a:chExt cx="0" cy="0"/>
        </a:xfrm>
      </p:grpSpPr>
      <p:sp>
        <p:nvSpPr>
          <p:cNvPr id="2" name="Title 1"/>
          <p:cNvSpPr>
            <a:spLocks noGrp="1"/>
          </p:cNvSpPr>
          <p:nvPr>
            <p:ph type="ctrTitle"/>
          </p:nvPr>
        </p:nvSpPr>
        <p:spPr>
          <a:xfrm>
            <a:off x="251520" y="1844827"/>
            <a:ext cx="8640960" cy="1470025"/>
          </a:xfrm>
        </p:spPr>
        <p:txBody>
          <a:bodyPr anchor="b">
            <a:normAutofit/>
          </a:bodyPr>
          <a:lstStyle>
            <a:lvl1pPr algn="l">
              <a:defRPr sz="2700">
                <a:solidFill>
                  <a:srgbClr val="9A1D2B"/>
                </a:solidFill>
                <a:latin typeface="Arial" pitchFamily="34" charset="0"/>
                <a:cs typeface="Arial" pitchFamily="34" charset="0"/>
              </a:defRPr>
            </a:lvl1pPr>
          </a:lstStyle>
          <a:p>
            <a:r>
              <a:rPr lang="en-US"/>
              <a:t>Click to edit Master title style</a:t>
            </a:r>
            <a:endParaRPr lang="en-GB"/>
          </a:p>
        </p:txBody>
      </p:sp>
      <p:sp>
        <p:nvSpPr>
          <p:cNvPr id="3" name="Subtitle 2"/>
          <p:cNvSpPr>
            <a:spLocks noGrp="1"/>
          </p:cNvSpPr>
          <p:nvPr>
            <p:ph type="subTitle" idx="1"/>
          </p:nvPr>
        </p:nvSpPr>
        <p:spPr>
          <a:xfrm>
            <a:off x="251520" y="3356992"/>
            <a:ext cx="8640960" cy="1752600"/>
          </a:xfrm>
        </p:spPr>
        <p:txBody>
          <a:bodyPr/>
          <a:lstStyle>
            <a:lvl1pPr marL="0" indent="0" algn="l">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GB"/>
          </a:p>
        </p:txBody>
      </p:sp>
      <p:sp>
        <p:nvSpPr>
          <p:cNvPr id="4" name="Footer Placeholder 4">
            <a:extLst>
              <a:ext uri="{FF2B5EF4-FFF2-40B4-BE49-F238E27FC236}">
                <a16:creationId xmlns:a16="http://schemas.microsoft.com/office/drawing/2014/main" id="{4599C82D-45D6-4B62-B630-2F29A980F875}"/>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E094E819-6E97-41E3-A5AB-33DA755203A0}"/>
              </a:ext>
            </a:extLst>
          </p:cNvPr>
          <p:cNvSpPr>
            <a:spLocks noGrp="1"/>
          </p:cNvSpPr>
          <p:nvPr>
            <p:ph type="sldNum" sz="quarter" idx="11"/>
          </p:nvPr>
        </p:nvSpPr>
        <p:spPr/>
        <p:txBody>
          <a:bodyPr/>
          <a:lstStyle>
            <a:lvl1pPr>
              <a:defRPr/>
            </a:lvl1pPr>
          </a:lstStyle>
          <a:p>
            <a:pPr>
              <a:defRPr/>
            </a:pPr>
            <a:fld id="{9B1713BD-5732-46D6-B92A-504D994A0206}" type="slidenum">
              <a:rPr lang="en-GB" altLang="en-US"/>
              <a:pPr>
                <a:defRPr/>
              </a:pPr>
              <a:t>‹#›</a:t>
            </a:fld>
            <a:endParaRPr lang="en-GB" altLang="en-US"/>
          </a:p>
        </p:txBody>
      </p:sp>
    </p:spTree>
    <p:extLst>
      <p:ext uri="{BB962C8B-B14F-4D97-AF65-F5344CB8AC3E}">
        <p14:creationId xmlns:p14="http://schemas.microsoft.com/office/powerpoint/2010/main" val="2978632086"/>
      </p:ext>
    </p:extLst>
  </p:cSld>
  <p:clrMapOvr>
    <a:masterClrMapping/>
  </p:clrMapOvr>
  <p:transition spd="slow">
    <p:random/>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1520" y="1196752"/>
            <a:ext cx="8640960" cy="1143000"/>
          </a:xfrm>
        </p:spPr>
        <p:txBody>
          <a:bodyPr anchor="b">
            <a:normAutofit/>
          </a:bodyPr>
          <a:lstStyle>
            <a:lvl1pPr algn="l">
              <a:defRPr sz="2400">
                <a:solidFill>
                  <a:srgbClr val="9A1D2B"/>
                </a:solidFill>
                <a:latin typeface="Arial" pitchFamily="34" charset="0"/>
                <a:cs typeface="Arial" pitchFamily="34" charset="0"/>
              </a:defRPr>
            </a:lvl1pPr>
          </a:lstStyle>
          <a:p>
            <a:r>
              <a:rPr lang="en-US"/>
              <a:t>Click to edit Master title style</a:t>
            </a:r>
            <a:endParaRPr lang="en-GB"/>
          </a:p>
        </p:txBody>
      </p:sp>
      <p:sp>
        <p:nvSpPr>
          <p:cNvPr id="3" name="Content Placeholder 2"/>
          <p:cNvSpPr>
            <a:spLocks noGrp="1"/>
          </p:cNvSpPr>
          <p:nvPr>
            <p:ph idx="1"/>
          </p:nvPr>
        </p:nvSpPr>
        <p:spPr>
          <a:xfrm>
            <a:off x="251520" y="2420891"/>
            <a:ext cx="8640960" cy="3705275"/>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C95784C7-F0E9-473B-870E-41E11C68F119}"/>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5CB22BC8-C1D2-4926-BD4E-C6084A1D6FE7}"/>
              </a:ext>
            </a:extLst>
          </p:cNvPr>
          <p:cNvSpPr>
            <a:spLocks noGrp="1"/>
          </p:cNvSpPr>
          <p:nvPr>
            <p:ph type="sldNum" sz="quarter" idx="11"/>
          </p:nvPr>
        </p:nvSpPr>
        <p:spPr/>
        <p:txBody>
          <a:bodyPr/>
          <a:lstStyle>
            <a:lvl1pPr>
              <a:defRPr/>
            </a:lvl1pPr>
          </a:lstStyle>
          <a:p>
            <a:pPr>
              <a:defRPr/>
            </a:pPr>
            <a:fld id="{BEA79A8C-B65E-4DAA-86B8-FD464A11D487}" type="slidenum">
              <a:rPr lang="en-GB" altLang="en-US"/>
              <a:pPr>
                <a:defRPr/>
              </a:pPr>
              <a:t>‹#›</a:t>
            </a:fld>
            <a:endParaRPr lang="en-GB" altLang="en-US"/>
          </a:p>
        </p:txBody>
      </p:sp>
    </p:spTree>
    <p:extLst>
      <p:ext uri="{BB962C8B-B14F-4D97-AF65-F5344CB8AC3E}">
        <p14:creationId xmlns:p14="http://schemas.microsoft.com/office/powerpoint/2010/main" val="3532772395"/>
      </p:ext>
    </p:extLst>
  </p:cSld>
  <p:clrMapOvr>
    <a:masterClrMapping/>
  </p:clrMapOvr>
  <p:transition spd="slow">
    <p:random/>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196754"/>
            <a:ext cx="8640960" cy="4929411"/>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A900831C-36FF-444B-A747-0C274140F566}"/>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B727F60C-8C87-4A02-81D1-EF3CAC59B5A7}"/>
              </a:ext>
            </a:extLst>
          </p:cNvPr>
          <p:cNvSpPr>
            <a:spLocks noGrp="1"/>
          </p:cNvSpPr>
          <p:nvPr>
            <p:ph type="sldNum" sz="quarter" idx="11"/>
          </p:nvPr>
        </p:nvSpPr>
        <p:spPr/>
        <p:txBody>
          <a:bodyPr/>
          <a:lstStyle>
            <a:lvl1pPr>
              <a:defRPr/>
            </a:lvl1pPr>
          </a:lstStyle>
          <a:p>
            <a:pPr>
              <a:defRPr/>
            </a:pPr>
            <a:fld id="{22DDB8B0-D9FE-4E33-AF2E-ED5DB9179984}" type="slidenum">
              <a:rPr lang="en-GB" altLang="en-US"/>
              <a:pPr>
                <a:defRPr/>
              </a:pPr>
              <a:t>‹#›</a:t>
            </a:fld>
            <a:endParaRPr lang="en-GB" altLang="en-US"/>
          </a:p>
        </p:txBody>
      </p:sp>
    </p:spTree>
    <p:extLst>
      <p:ext uri="{BB962C8B-B14F-4D97-AF65-F5344CB8AC3E}">
        <p14:creationId xmlns:p14="http://schemas.microsoft.com/office/powerpoint/2010/main" val="2051209638"/>
      </p:ext>
    </p:extLst>
  </p:cSld>
  <p:clrMapOvr>
    <a:masterClrMapping/>
  </p:clrMapOvr>
  <p:transition spd="slow">
    <p:random/>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CAAB7ABF-5032-43D1-A21C-55D74F27BE25}"/>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8FC7B0A9-0A63-4842-B340-B9F4C3973463}"/>
              </a:ext>
            </a:extLst>
          </p:cNvPr>
          <p:cNvSpPr>
            <a:spLocks noGrp="1"/>
          </p:cNvSpPr>
          <p:nvPr>
            <p:ph type="sldNum" sz="quarter" idx="11"/>
          </p:nvPr>
        </p:nvSpPr>
        <p:spPr/>
        <p:txBody>
          <a:bodyPr/>
          <a:lstStyle>
            <a:lvl1pPr>
              <a:defRPr/>
            </a:lvl1pPr>
          </a:lstStyle>
          <a:p>
            <a:pPr>
              <a:defRPr/>
            </a:pPr>
            <a:fld id="{2EB024EF-40F1-4600-831C-506787B3EEDA}" type="slidenum">
              <a:rPr lang="en-GB" altLang="en-US"/>
              <a:pPr>
                <a:defRPr/>
              </a:pPr>
              <a:t>‹#›</a:t>
            </a:fld>
            <a:endParaRPr lang="en-GB" altLang="en-US"/>
          </a:p>
        </p:txBody>
      </p:sp>
    </p:spTree>
    <p:extLst>
      <p:ext uri="{BB962C8B-B14F-4D97-AF65-F5344CB8AC3E}">
        <p14:creationId xmlns:p14="http://schemas.microsoft.com/office/powerpoint/2010/main" val="936017276"/>
      </p:ext>
    </p:extLst>
  </p:cSld>
  <p:clrMapOvr>
    <a:masterClrMapping/>
  </p:clrMapOvr>
  <p:transition spd="slow">
    <p:random/>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268760"/>
            <a:ext cx="5486400" cy="4176464"/>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5445225"/>
            <a:ext cx="5486400" cy="654968"/>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Footer Placeholder 4">
            <a:extLst>
              <a:ext uri="{FF2B5EF4-FFF2-40B4-BE49-F238E27FC236}">
                <a16:creationId xmlns:a16="http://schemas.microsoft.com/office/drawing/2014/main" id="{1A928CBE-BC65-4471-AEDB-53D4E16BFD67}"/>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6F5DB0D3-21E4-4FF6-A77A-6F108C617A90}"/>
              </a:ext>
            </a:extLst>
          </p:cNvPr>
          <p:cNvSpPr>
            <a:spLocks noGrp="1"/>
          </p:cNvSpPr>
          <p:nvPr>
            <p:ph type="sldNum" sz="quarter" idx="11"/>
          </p:nvPr>
        </p:nvSpPr>
        <p:spPr/>
        <p:txBody>
          <a:bodyPr/>
          <a:lstStyle>
            <a:lvl1pPr>
              <a:defRPr/>
            </a:lvl1pPr>
          </a:lstStyle>
          <a:p>
            <a:pPr>
              <a:defRPr/>
            </a:pPr>
            <a:fld id="{4E926449-4E13-4375-8070-C4ACF405F5D0}" type="slidenum">
              <a:rPr lang="en-GB" altLang="en-US"/>
              <a:pPr>
                <a:defRPr/>
              </a:pPr>
              <a:t>‹#›</a:t>
            </a:fld>
            <a:endParaRPr lang="en-GB" altLang="en-US"/>
          </a:p>
        </p:txBody>
      </p:sp>
    </p:spTree>
    <p:extLst>
      <p:ext uri="{BB962C8B-B14F-4D97-AF65-F5344CB8AC3E}">
        <p14:creationId xmlns:p14="http://schemas.microsoft.com/office/powerpoint/2010/main" val="1654715136"/>
      </p:ext>
    </p:extLst>
  </p:cSld>
  <p:clrMapOvr>
    <a:masterClrMapping/>
  </p:clrMapOvr>
  <p:transition spd="slow">
    <p:random/>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0FB32CC8-D6EA-42F9-A09A-048BC8384BEF}"/>
              </a:ext>
            </a:extLst>
          </p:cNvPr>
          <p:cNvSpPr>
            <a:spLocks noGrp="1"/>
          </p:cNvSpPr>
          <p:nvPr>
            <p:ph type="ftr" sz="quarter" idx="10"/>
          </p:nvPr>
        </p:nvSpPr>
        <p:spPr/>
        <p:txBody>
          <a:bodyPr/>
          <a:lstStyle>
            <a:lvl1pPr>
              <a:defRPr/>
            </a:lvl1pPr>
          </a:lstStyle>
          <a:p>
            <a:pPr>
              <a:defRPr/>
            </a:pPr>
            <a:endParaRPr lang="en-GB"/>
          </a:p>
        </p:txBody>
      </p:sp>
      <p:sp>
        <p:nvSpPr>
          <p:cNvPr id="3" name="Slide Number Placeholder 5">
            <a:extLst>
              <a:ext uri="{FF2B5EF4-FFF2-40B4-BE49-F238E27FC236}">
                <a16:creationId xmlns:a16="http://schemas.microsoft.com/office/drawing/2014/main" id="{E781A16C-A710-4604-9EE7-D385D16A635F}"/>
              </a:ext>
            </a:extLst>
          </p:cNvPr>
          <p:cNvSpPr>
            <a:spLocks noGrp="1"/>
          </p:cNvSpPr>
          <p:nvPr>
            <p:ph type="sldNum" sz="quarter" idx="11"/>
          </p:nvPr>
        </p:nvSpPr>
        <p:spPr/>
        <p:txBody>
          <a:bodyPr/>
          <a:lstStyle>
            <a:lvl1pPr>
              <a:defRPr/>
            </a:lvl1pPr>
          </a:lstStyle>
          <a:p>
            <a:pPr>
              <a:defRPr/>
            </a:pPr>
            <a:fld id="{A8D85F92-AE9D-466D-9E61-2B986232D598}" type="slidenum">
              <a:rPr lang="en-GB" altLang="en-US"/>
              <a:pPr>
                <a:defRPr/>
              </a:pPr>
              <a:t>‹#›</a:t>
            </a:fld>
            <a:endParaRPr lang="en-GB" altLang="en-US"/>
          </a:p>
        </p:txBody>
      </p:sp>
    </p:spTree>
    <p:extLst>
      <p:ext uri="{BB962C8B-B14F-4D97-AF65-F5344CB8AC3E}">
        <p14:creationId xmlns:p14="http://schemas.microsoft.com/office/powerpoint/2010/main" val="3364456047"/>
      </p:ext>
    </p:extLst>
  </p:cSld>
  <p:clrMapOvr>
    <a:masterClrMapping/>
  </p:clrMapOvr>
  <p:transition spd="slow">
    <p:random/>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ltLang="en-GB"/>
          </a:p>
        </p:txBody>
      </p:sp>
      <p:sp>
        <p:nvSpPr>
          <p:cNvPr id="3" name="Date Placeholder 2">
            <a:extLst>
              <a:ext uri="{FF2B5EF4-FFF2-40B4-BE49-F238E27FC236}">
                <a16:creationId xmlns:a16="http://schemas.microsoft.com/office/drawing/2014/main" id="{2EB97CDE-0B63-44EB-A947-8525ED0B9972}"/>
              </a:ext>
            </a:extLst>
          </p:cNvPr>
          <p:cNvSpPr>
            <a:spLocks noGrp="1"/>
          </p:cNvSpPr>
          <p:nvPr>
            <p:ph type="dt" sz="half" idx="10"/>
          </p:nvPr>
        </p:nvSpPr>
        <p:spPr/>
        <p:txBody>
          <a:bodyPr numCol="1"/>
          <a:lstStyle>
            <a:lvl1pPr>
              <a:defRPr/>
            </a:lvl1pPr>
          </a:lstStyle>
          <a:p>
            <a:pPr>
              <a:defRPr/>
            </a:pPr>
            <a:fld id="{43635FCD-8C3F-4155-808F-8C44A1EC0C71}" type="datetimeFigureOut">
              <a:rPr lang="en-GB" altLang="en-GB"/>
              <a:pPr>
                <a:defRPr/>
              </a:pPr>
              <a:t>13/03/2021</a:t>
            </a:fld>
            <a:endParaRPr lang="en-GB" altLang="en-GB"/>
          </a:p>
        </p:txBody>
      </p:sp>
      <p:sp>
        <p:nvSpPr>
          <p:cNvPr id="4" name="Footer Placeholder 3">
            <a:extLst>
              <a:ext uri="{FF2B5EF4-FFF2-40B4-BE49-F238E27FC236}">
                <a16:creationId xmlns:a16="http://schemas.microsoft.com/office/drawing/2014/main" id="{56DE0576-26B8-4938-B4E0-188EC4CFF724}"/>
              </a:ext>
            </a:extLst>
          </p:cNvPr>
          <p:cNvSpPr>
            <a:spLocks noGrp="1"/>
          </p:cNvSpPr>
          <p:nvPr>
            <p:ph type="ftr" sz="quarter" idx="11"/>
          </p:nvPr>
        </p:nvSpPr>
        <p:spPr/>
        <p:txBody>
          <a:bodyPr numCol="1"/>
          <a:lstStyle>
            <a:lvl1pPr>
              <a:defRPr/>
            </a:lvl1pPr>
          </a:lstStyle>
          <a:p>
            <a:pPr>
              <a:defRPr/>
            </a:pPr>
            <a:endParaRPr lang="en-GB" altLang="en-GB"/>
          </a:p>
        </p:txBody>
      </p:sp>
      <p:sp>
        <p:nvSpPr>
          <p:cNvPr id="5" name="Slide Number Placeholder 4">
            <a:extLst>
              <a:ext uri="{FF2B5EF4-FFF2-40B4-BE49-F238E27FC236}">
                <a16:creationId xmlns:a16="http://schemas.microsoft.com/office/drawing/2014/main" id="{62347746-C79B-44E4-A420-325896332060}"/>
              </a:ext>
            </a:extLst>
          </p:cNvPr>
          <p:cNvSpPr>
            <a:spLocks noGrp="1"/>
          </p:cNvSpPr>
          <p:nvPr>
            <p:ph type="sldNum" sz="quarter" idx="12"/>
          </p:nvPr>
        </p:nvSpPr>
        <p:spPr/>
        <p:txBody>
          <a:bodyPr/>
          <a:lstStyle>
            <a:lvl1pPr>
              <a:defRPr/>
            </a:lvl1pPr>
          </a:lstStyle>
          <a:p>
            <a:pPr>
              <a:defRPr/>
            </a:pPr>
            <a:fld id="{774C7798-4690-44F7-8BD5-F3F898FCA55B}" type="slidenum">
              <a:rPr lang="en-GB" altLang="en-GB"/>
              <a:pPr>
                <a:defRPr/>
              </a:pPr>
              <a:t>‹#›</a:t>
            </a:fld>
            <a:endParaRPr lang="en-GB" altLang="en-GB"/>
          </a:p>
        </p:txBody>
      </p:sp>
    </p:spTree>
    <p:extLst>
      <p:ext uri="{BB962C8B-B14F-4D97-AF65-F5344CB8AC3E}">
        <p14:creationId xmlns:p14="http://schemas.microsoft.com/office/powerpoint/2010/main" val="15932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52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3786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39664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theme" Target="../theme/theme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42.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image" Target="../media/image11.jpeg"/><Relationship Id="rId5" Type="http://schemas.openxmlformats.org/officeDocument/2006/relationships/slideLayout" Target="../slideLayouts/slideLayout44.xml"/><Relationship Id="rId10" Type="http://schemas.openxmlformats.org/officeDocument/2006/relationships/image" Target="../media/image14.png"/><Relationship Id="rId4" Type="http://schemas.openxmlformats.org/officeDocument/2006/relationships/slideLayout" Target="../slideLayouts/slideLayout43.xml"/><Relationship Id="rId9" Type="http://schemas.openxmlformats.org/officeDocument/2006/relationships/image" Target="../media/image13.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theme" Target="../theme/theme5.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5" Type="http://schemas.openxmlformats.org/officeDocument/2006/relationships/slideLayout" Target="../slideLayouts/slideLayout65.xml"/><Relationship Id="rId10" Type="http://schemas.openxmlformats.org/officeDocument/2006/relationships/image" Target="../media/image14.png"/><Relationship Id="rId4" Type="http://schemas.openxmlformats.org/officeDocument/2006/relationships/slideLayout" Target="../slideLayouts/slideLayout64.xml"/><Relationship Id="rId9" Type="http://schemas.openxmlformats.org/officeDocument/2006/relationships/image" Target="../media/image1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AutoShape 8">
            <a:extLst>
              <a:ext uri="{FF2B5EF4-FFF2-40B4-BE49-F238E27FC236}">
                <a16:creationId xmlns:a16="http://schemas.microsoft.com/office/drawing/2014/main" id="{5A348F47-054D-45C5-BAF4-2FB6D36E0805}"/>
              </a:ext>
            </a:extLst>
          </p:cNvPr>
          <p:cNvSpPr>
            <a:spLocks noChangeArrowheads="1"/>
          </p:cNvSpPr>
          <p:nvPr/>
        </p:nvSpPr>
        <p:spPr bwMode="auto">
          <a:xfrm rot="10800000">
            <a:off x="8423275" y="1341438"/>
            <a:ext cx="720725" cy="863600"/>
          </a:xfrm>
          <a:prstGeom prst="rtTriangle">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1027" name="Rectangle 9">
            <a:extLst>
              <a:ext uri="{FF2B5EF4-FFF2-40B4-BE49-F238E27FC236}">
                <a16:creationId xmlns:a16="http://schemas.microsoft.com/office/drawing/2014/main" id="{9EA61B3C-68BA-479C-AF65-5BDE21493E74}"/>
              </a:ext>
            </a:extLst>
          </p:cNvPr>
          <p:cNvSpPr>
            <a:spLocks noChangeArrowheads="1"/>
          </p:cNvSpPr>
          <p:nvPr/>
        </p:nvSpPr>
        <p:spPr bwMode="auto">
          <a:xfrm>
            <a:off x="0" y="0"/>
            <a:ext cx="9144000" cy="1447800"/>
          </a:xfrm>
          <a:prstGeom prst="rect">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algn="ctr" eaLnBrk="1" hangingPunct="1">
              <a:defRPr/>
            </a:pPr>
            <a:endParaRPr lang="en-US" altLang="en-US" i="0"/>
          </a:p>
        </p:txBody>
      </p:sp>
      <p:sp>
        <p:nvSpPr>
          <p:cNvPr id="1028" name="Rectangle 2">
            <a:extLst>
              <a:ext uri="{FF2B5EF4-FFF2-40B4-BE49-F238E27FC236}">
                <a16:creationId xmlns:a16="http://schemas.microsoft.com/office/drawing/2014/main" id="{F48E811A-73BF-4432-88AA-774382EBBC83}"/>
              </a:ext>
            </a:extLst>
          </p:cNvPr>
          <p:cNvSpPr>
            <a:spLocks noGrp="1" noChangeArrowheads="1"/>
          </p:cNvSpPr>
          <p:nvPr>
            <p:ph type="title"/>
          </p:nvPr>
        </p:nvSpPr>
        <p:spPr bwMode="auto">
          <a:xfrm>
            <a:off x="954088" y="563563"/>
            <a:ext cx="7566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title style</a:t>
            </a:r>
          </a:p>
        </p:txBody>
      </p:sp>
      <p:sp>
        <p:nvSpPr>
          <p:cNvPr id="1029" name="Rectangle 3">
            <a:extLst>
              <a:ext uri="{FF2B5EF4-FFF2-40B4-BE49-F238E27FC236}">
                <a16:creationId xmlns:a16="http://schemas.microsoft.com/office/drawing/2014/main" id="{81758E0B-8675-4916-AA0B-8887986E7574}"/>
              </a:ext>
            </a:extLst>
          </p:cNvPr>
          <p:cNvSpPr>
            <a:spLocks noGrp="1" noChangeArrowheads="1"/>
          </p:cNvSpPr>
          <p:nvPr>
            <p:ph type="body" idx="1"/>
          </p:nvPr>
        </p:nvSpPr>
        <p:spPr bwMode="auto">
          <a:xfrm>
            <a:off x="954088" y="2093913"/>
            <a:ext cx="7566025" cy="402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pic>
        <p:nvPicPr>
          <p:cNvPr id="1030" name="Picture 10">
            <a:extLst>
              <a:ext uri="{FF2B5EF4-FFF2-40B4-BE49-F238E27FC236}">
                <a16:creationId xmlns:a16="http://schemas.microsoft.com/office/drawing/2014/main" id="{6F30961C-4928-4DD7-9EF4-512F3D26735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3038" y="6165850"/>
            <a:ext cx="1374775"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82" r:id="rId1"/>
    <p:sldLayoutId id="2147484060" r:id="rId2"/>
    <p:sldLayoutId id="2147484061" r:id="rId3"/>
    <p:sldLayoutId id="2147484062" r:id="rId4"/>
    <p:sldLayoutId id="2147484063" r:id="rId5"/>
    <p:sldLayoutId id="2147484064" r:id="rId6"/>
    <p:sldLayoutId id="2147484065" r:id="rId7"/>
    <p:sldLayoutId id="2147484066" r:id="rId8"/>
    <p:sldLayoutId id="2147484067" r:id="rId9"/>
    <p:sldLayoutId id="2147484068" r:id="rId10"/>
    <p:sldLayoutId id="2147484069" r:id="rId11"/>
    <p:sldLayoutId id="2147484070" r:id="rId12"/>
    <p:sldLayoutId id="2147484071" r:id="rId13"/>
  </p:sldLayoutIdLst>
  <p:txStyles>
    <p:titleStyle>
      <a:lvl1pPr algn="l" rtl="0" eaLnBrk="0" fontAlgn="base" hangingPunct="0">
        <a:spcBef>
          <a:spcPct val="0"/>
        </a:spcBef>
        <a:spcAft>
          <a:spcPct val="0"/>
        </a:spcAft>
        <a:defRPr sz="3000">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Arial" charset="0"/>
        </a:defRPr>
      </a:lvl2pPr>
      <a:lvl3pPr algn="l" rtl="0" eaLnBrk="0" fontAlgn="base" hangingPunct="0">
        <a:spcBef>
          <a:spcPct val="0"/>
        </a:spcBef>
        <a:spcAft>
          <a:spcPct val="0"/>
        </a:spcAft>
        <a:defRPr sz="3000">
          <a:solidFill>
            <a:schemeClr val="tx2"/>
          </a:solidFill>
          <a:latin typeface="Arial" charset="0"/>
        </a:defRPr>
      </a:lvl3pPr>
      <a:lvl4pPr algn="l" rtl="0" eaLnBrk="0" fontAlgn="base" hangingPunct="0">
        <a:spcBef>
          <a:spcPct val="0"/>
        </a:spcBef>
        <a:spcAft>
          <a:spcPct val="0"/>
        </a:spcAft>
        <a:defRPr sz="3000">
          <a:solidFill>
            <a:schemeClr val="tx2"/>
          </a:solidFill>
          <a:latin typeface="Arial" charset="0"/>
        </a:defRPr>
      </a:lvl4pPr>
      <a:lvl5pPr algn="l" rtl="0" eaLnBrk="0" fontAlgn="base" hangingPunct="0">
        <a:spcBef>
          <a:spcPct val="0"/>
        </a:spcBef>
        <a:spcAft>
          <a:spcPct val="0"/>
        </a:spcAft>
        <a:defRPr sz="3000">
          <a:solidFill>
            <a:schemeClr val="tx2"/>
          </a:solidFill>
          <a:latin typeface="Arial" charset="0"/>
        </a:defRPr>
      </a:lvl5pPr>
      <a:lvl6pPr marL="457200" algn="l" rtl="0" fontAlgn="base">
        <a:spcBef>
          <a:spcPct val="0"/>
        </a:spcBef>
        <a:spcAft>
          <a:spcPct val="0"/>
        </a:spcAft>
        <a:defRPr sz="3000">
          <a:solidFill>
            <a:schemeClr val="tx2"/>
          </a:solidFill>
          <a:latin typeface="Arial" charset="0"/>
        </a:defRPr>
      </a:lvl6pPr>
      <a:lvl7pPr marL="914400" algn="l" rtl="0" fontAlgn="base">
        <a:spcBef>
          <a:spcPct val="0"/>
        </a:spcBef>
        <a:spcAft>
          <a:spcPct val="0"/>
        </a:spcAft>
        <a:defRPr sz="3000">
          <a:solidFill>
            <a:schemeClr val="tx2"/>
          </a:solidFill>
          <a:latin typeface="Arial" charset="0"/>
        </a:defRPr>
      </a:lvl7pPr>
      <a:lvl8pPr marL="1371600" algn="l" rtl="0" fontAlgn="base">
        <a:spcBef>
          <a:spcPct val="0"/>
        </a:spcBef>
        <a:spcAft>
          <a:spcPct val="0"/>
        </a:spcAft>
        <a:defRPr sz="3000">
          <a:solidFill>
            <a:schemeClr val="tx2"/>
          </a:solidFill>
          <a:latin typeface="Arial" charset="0"/>
        </a:defRPr>
      </a:lvl8pPr>
      <a:lvl9pPr marL="1828800" algn="l" rtl="0" fontAlgn="base">
        <a:spcBef>
          <a:spcPct val="0"/>
        </a:spcBef>
        <a:spcAft>
          <a:spcPct val="0"/>
        </a:spcAft>
        <a:defRPr sz="3000">
          <a:solidFill>
            <a:schemeClr val="tx2"/>
          </a:solidFill>
          <a:latin typeface="Arial" charset="0"/>
        </a:defRPr>
      </a:lvl9pPr>
    </p:titleStyle>
    <p:bodyStyle>
      <a:lvl1pPr marL="342900" indent="-342900" algn="l" rtl="0" eaLnBrk="0" fontAlgn="base" hangingPunct="0">
        <a:lnSpc>
          <a:spcPct val="108000"/>
        </a:lnSpc>
        <a:spcBef>
          <a:spcPct val="0"/>
        </a:spcBef>
        <a:spcAft>
          <a:spcPct val="0"/>
        </a:spcAft>
        <a:buBlip>
          <a:blip r:embed="rId16"/>
        </a:buBlip>
        <a:defRPr sz="2000">
          <a:solidFill>
            <a:srgbClr val="000000"/>
          </a:solidFill>
          <a:latin typeface="+mn-lt"/>
          <a:ea typeface="+mn-ea"/>
          <a:cs typeface="+mn-cs"/>
        </a:defRPr>
      </a:lvl1pPr>
      <a:lvl2pPr marL="742950" indent="-285750" algn="l" rtl="0" eaLnBrk="0" fontAlgn="base" hangingPunct="0">
        <a:lnSpc>
          <a:spcPct val="108000"/>
        </a:lnSpc>
        <a:spcBef>
          <a:spcPct val="0"/>
        </a:spcBef>
        <a:spcAft>
          <a:spcPct val="0"/>
        </a:spcAft>
        <a:buBlip>
          <a:blip r:embed="rId16"/>
        </a:buBlip>
        <a:defRPr sz="2000">
          <a:solidFill>
            <a:srgbClr val="000000"/>
          </a:solidFill>
          <a:latin typeface="+mn-lt"/>
        </a:defRPr>
      </a:lvl2pPr>
      <a:lvl3pPr marL="1143000" indent="-228600" algn="l" rtl="0" eaLnBrk="0" fontAlgn="base" hangingPunct="0">
        <a:lnSpc>
          <a:spcPct val="108000"/>
        </a:lnSpc>
        <a:spcBef>
          <a:spcPct val="0"/>
        </a:spcBef>
        <a:spcAft>
          <a:spcPct val="0"/>
        </a:spcAft>
        <a:buBlip>
          <a:blip r:embed="rId16"/>
        </a:buBlip>
        <a:defRPr sz="2000">
          <a:solidFill>
            <a:srgbClr val="000000"/>
          </a:solidFill>
          <a:latin typeface="+mn-lt"/>
        </a:defRPr>
      </a:lvl3pPr>
      <a:lvl4pPr marL="1600200" indent="-228600" algn="l" rtl="0" eaLnBrk="0" fontAlgn="base" hangingPunct="0">
        <a:lnSpc>
          <a:spcPct val="108000"/>
        </a:lnSpc>
        <a:spcBef>
          <a:spcPct val="0"/>
        </a:spcBef>
        <a:spcAft>
          <a:spcPct val="0"/>
        </a:spcAft>
        <a:buBlip>
          <a:blip r:embed="rId16"/>
        </a:buBlip>
        <a:defRPr sz="2000">
          <a:solidFill>
            <a:srgbClr val="000000"/>
          </a:solidFill>
          <a:latin typeface="+mn-lt"/>
        </a:defRPr>
      </a:lvl4pPr>
      <a:lvl5pPr marL="2057400" indent="-228600" algn="l" rtl="0" eaLnBrk="0" fontAlgn="base" hangingPunct="0">
        <a:lnSpc>
          <a:spcPct val="108000"/>
        </a:lnSpc>
        <a:spcBef>
          <a:spcPct val="0"/>
        </a:spcBef>
        <a:spcAft>
          <a:spcPct val="0"/>
        </a:spcAft>
        <a:buBlip>
          <a:blip r:embed="rId16"/>
        </a:buBlip>
        <a:defRPr sz="2000">
          <a:solidFill>
            <a:srgbClr val="000000"/>
          </a:solidFill>
          <a:latin typeface="+mn-lt"/>
        </a:defRPr>
      </a:lvl5pPr>
      <a:lvl6pPr marL="2514600" indent="-228600" algn="l" rtl="0" fontAlgn="base">
        <a:lnSpc>
          <a:spcPct val="108000"/>
        </a:lnSpc>
        <a:spcBef>
          <a:spcPct val="0"/>
        </a:spcBef>
        <a:spcAft>
          <a:spcPct val="0"/>
        </a:spcAft>
        <a:buBlip>
          <a:blip r:embed="rId17"/>
        </a:buBlip>
        <a:defRPr sz="2000">
          <a:solidFill>
            <a:srgbClr val="000000"/>
          </a:solidFill>
          <a:latin typeface="+mn-lt"/>
        </a:defRPr>
      </a:lvl6pPr>
      <a:lvl7pPr marL="2971800" indent="-228600" algn="l" rtl="0" fontAlgn="base">
        <a:lnSpc>
          <a:spcPct val="108000"/>
        </a:lnSpc>
        <a:spcBef>
          <a:spcPct val="0"/>
        </a:spcBef>
        <a:spcAft>
          <a:spcPct val="0"/>
        </a:spcAft>
        <a:buBlip>
          <a:blip r:embed="rId17"/>
        </a:buBlip>
        <a:defRPr sz="2000">
          <a:solidFill>
            <a:srgbClr val="000000"/>
          </a:solidFill>
          <a:latin typeface="+mn-lt"/>
        </a:defRPr>
      </a:lvl7pPr>
      <a:lvl8pPr marL="3429000" indent="-228600" algn="l" rtl="0" fontAlgn="base">
        <a:lnSpc>
          <a:spcPct val="108000"/>
        </a:lnSpc>
        <a:spcBef>
          <a:spcPct val="0"/>
        </a:spcBef>
        <a:spcAft>
          <a:spcPct val="0"/>
        </a:spcAft>
        <a:buBlip>
          <a:blip r:embed="rId17"/>
        </a:buBlip>
        <a:defRPr sz="2000">
          <a:solidFill>
            <a:srgbClr val="000000"/>
          </a:solidFill>
          <a:latin typeface="+mn-lt"/>
        </a:defRPr>
      </a:lvl8pPr>
      <a:lvl9pPr marL="3886200" indent="-228600" algn="l" rtl="0" fontAlgn="base">
        <a:lnSpc>
          <a:spcPct val="108000"/>
        </a:lnSpc>
        <a:spcBef>
          <a:spcPct val="0"/>
        </a:spcBef>
        <a:spcAft>
          <a:spcPct val="0"/>
        </a:spcAft>
        <a:buBlip>
          <a:blip r:embed="rId17"/>
        </a:buBlip>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AutoShape 4">
            <a:extLst>
              <a:ext uri="{FF2B5EF4-FFF2-40B4-BE49-F238E27FC236}">
                <a16:creationId xmlns:a16="http://schemas.microsoft.com/office/drawing/2014/main" id="{E8C1DAE6-6B38-48D0-83B4-5F0FB6F563B6}"/>
              </a:ext>
            </a:extLst>
          </p:cNvPr>
          <p:cNvSpPr>
            <a:spLocks noChangeArrowheads="1"/>
          </p:cNvSpPr>
          <p:nvPr/>
        </p:nvSpPr>
        <p:spPr bwMode="auto">
          <a:xfrm rot="10800000">
            <a:off x="8423275" y="1341438"/>
            <a:ext cx="720725" cy="863600"/>
          </a:xfrm>
          <a:prstGeom prst="rtTriangle">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2051" name="Rectangle 5">
            <a:extLst>
              <a:ext uri="{FF2B5EF4-FFF2-40B4-BE49-F238E27FC236}">
                <a16:creationId xmlns:a16="http://schemas.microsoft.com/office/drawing/2014/main" id="{B19C6EC3-E220-4B22-A97E-44C601523EBB}"/>
              </a:ext>
            </a:extLst>
          </p:cNvPr>
          <p:cNvSpPr>
            <a:spLocks noChangeArrowheads="1"/>
          </p:cNvSpPr>
          <p:nvPr/>
        </p:nvSpPr>
        <p:spPr bwMode="auto">
          <a:xfrm>
            <a:off x="0" y="0"/>
            <a:ext cx="9144000" cy="1447800"/>
          </a:xfrm>
          <a:prstGeom prst="rect">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algn="ctr" eaLnBrk="1" hangingPunct="1">
              <a:defRPr/>
            </a:pPr>
            <a:endParaRPr lang="en-US" altLang="en-US" i="0"/>
          </a:p>
        </p:txBody>
      </p:sp>
      <p:sp>
        <p:nvSpPr>
          <p:cNvPr id="2052" name="Rectangle 2">
            <a:extLst>
              <a:ext uri="{FF2B5EF4-FFF2-40B4-BE49-F238E27FC236}">
                <a16:creationId xmlns:a16="http://schemas.microsoft.com/office/drawing/2014/main" id="{8BEC16B8-7011-4C84-AE5F-163F7496B4CE}"/>
              </a:ext>
            </a:extLst>
          </p:cNvPr>
          <p:cNvSpPr>
            <a:spLocks noGrp="1" noChangeArrowheads="1"/>
          </p:cNvSpPr>
          <p:nvPr>
            <p:ph type="title"/>
          </p:nvPr>
        </p:nvSpPr>
        <p:spPr bwMode="auto">
          <a:xfrm>
            <a:off x="665163" y="563563"/>
            <a:ext cx="785495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title style</a:t>
            </a:r>
          </a:p>
        </p:txBody>
      </p:sp>
      <p:sp>
        <p:nvSpPr>
          <p:cNvPr id="2053" name="Rectangle 3">
            <a:extLst>
              <a:ext uri="{FF2B5EF4-FFF2-40B4-BE49-F238E27FC236}">
                <a16:creationId xmlns:a16="http://schemas.microsoft.com/office/drawing/2014/main" id="{BE564F28-2304-4301-A6E6-9D4E8E940458}"/>
              </a:ext>
            </a:extLst>
          </p:cNvPr>
          <p:cNvSpPr>
            <a:spLocks noGrp="1" noChangeArrowheads="1"/>
          </p:cNvSpPr>
          <p:nvPr>
            <p:ph type="body" idx="1"/>
          </p:nvPr>
        </p:nvSpPr>
        <p:spPr bwMode="auto">
          <a:xfrm>
            <a:off x="665163" y="2093913"/>
            <a:ext cx="7854950" cy="402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Tree>
  </p:cSld>
  <p:clrMap bg1="lt1" tx1="dk1" bg2="lt2" tx2="dk2" accent1="accent1" accent2="accent2" accent3="accent3" accent4="accent4" accent5="accent5" accent6="accent6" hlink="hlink" folHlink="folHlink"/>
  <p:sldLayoutIdLst>
    <p:sldLayoutId id="2147484083" r:id="rId1"/>
    <p:sldLayoutId id="2147484072" r:id="rId2"/>
    <p:sldLayoutId id="2147484073" r:id="rId3"/>
    <p:sldLayoutId id="2147484074" r:id="rId4"/>
    <p:sldLayoutId id="2147484075" r:id="rId5"/>
    <p:sldLayoutId id="2147484076" r:id="rId6"/>
    <p:sldLayoutId id="2147484077" r:id="rId7"/>
    <p:sldLayoutId id="2147484078" r:id="rId8"/>
    <p:sldLayoutId id="2147484079" r:id="rId9"/>
    <p:sldLayoutId id="2147484080" r:id="rId10"/>
    <p:sldLayoutId id="2147484081" r:id="rId11"/>
  </p:sldLayoutIdLst>
  <p:txStyles>
    <p:titleStyle>
      <a:lvl1pPr algn="l" rtl="0" eaLnBrk="0" fontAlgn="base" hangingPunct="0">
        <a:spcBef>
          <a:spcPct val="0"/>
        </a:spcBef>
        <a:spcAft>
          <a:spcPct val="0"/>
        </a:spcAft>
        <a:defRPr sz="3000">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Arial" charset="0"/>
        </a:defRPr>
      </a:lvl2pPr>
      <a:lvl3pPr algn="l" rtl="0" eaLnBrk="0" fontAlgn="base" hangingPunct="0">
        <a:spcBef>
          <a:spcPct val="0"/>
        </a:spcBef>
        <a:spcAft>
          <a:spcPct val="0"/>
        </a:spcAft>
        <a:defRPr sz="3000">
          <a:solidFill>
            <a:schemeClr val="tx2"/>
          </a:solidFill>
          <a:latin typeface="Arial" charset="0"/>
        </a:defRPr>
      </a:lvl3pPr>
      <a:lvl4pPr algn="l" rtl="0" eaLnBrk="0" fontAlgn="base" hangingPunct="0">
        <a:spcBef>
          <a:spcPct val="0"/>
        </a:spcBef>
        <a:spcAft>
          <a:spcPct val="0"/>
        </a:spcAft>
        <a:defRPr sz="3000">
          <a:solidFill>
            <a:schemeClr val="tx2"/>
          </a:solidFill>
          <a:latin typeface="Arial" charset="0"/>
        </a:defRPr>
      </a:lvl4pPr>
      <a:lvl5pPr algn="l" rtl="0" eaLnBrk="0" fontAlgn="base" hangingPunct="0">
        <a:spcBef>
          <a:spcPct val="0"/>
        </a:spcBef>
        <a:spcAft>
          <a:spcPct val="0"/>
        </a:spcAft>
        <a:defRPr sz="3000">
          <a:solidFill>
            <a:schemeClr val="tx2"/>
          </a:solidFill>
          <a:latin typeface="Arial" charset="0"/>
        </a:defRPr>
      </a:lvl5pPr>
      <a:lvl6pPr marL="457200" algn="l" rtl="0" fontAlgn="base">
        <a:spcBef>
          <a:spcPct val="0"/>
        </a:spcBef>
        <a:spcAft>
          <a:spcPct val="0"/>
        </a:spcAft>
        <a:defRPr sz="3000">
          <a:solidFill>
            <a:schemeClr val="tx2"/>
          </a:solidFill>
          <a:latin typeface="Arial" charset="0"/>
        </a:defRPr>
      </a:lvl6pPr>
      <a:lvl7pPr marL="914400" algn="l" rtl="0" fontAlgn="base">
        <a:spcBef>
          <a:spcPct val="0"/>
        </a:spcBef>
        <a:spcAft>
          <a:spcPct val="0"/>
        </a:spcAft>
        <a:defRPr sz="3000">
          <a:solidFill>
            <a:schemeClr val="tx2"/>
          </a:solidFill>
          <a:latin typeface="Arial" charset="0"/>
        </a:defRPr>
      </a:lvl7pPr>
      <a:lvl8pPr marL="1371600" algn="l" rtl="0" fontAlgn="base">
        <a:spcBef>
          <a:spcPct val="0"/>
        </a:spcBef>
        <a:spcAft>
          <a:spcPct val="0"/>
        </a:spcAft>
        <a:defRPr sz="3000">
          <a:solidFill>
            <a:schemeClr val="tx2"/>
          </a:solidFill>
          <a:latin typeface="Arial" charset="0"/>
        </a:defRPr>
      </a:lvl8pPr>
      <a:lvl9pPr marL="1828800" algn="l" rtl="0" fontAlgn="base">
        <a:spcBef>
          <a:spcPct val="0"/>
        </a:spcBef>
        <a:spcAft>
          <a:spcPct val="0"/>
        </a:spcAft>
        <a:defRPr sz="3000">
          <a:solidFill>
            <a:schemeClr val="tx2"/>
          </a:solidFill>
          <a:latin typeface="Arial" charset="0"/>
        </a:defRPr>
      </a:lvl9pPr>
    </p:titleStyle>
    <p:bodyStyle>
      <a:lvl1pPr marL="342900" indent="-342900" algn="l" rtl="0" eaLnBrk="0" fontAlgn="base" hangingPunct="0">
        <a:lnSpc>
          <a:spcPct val="108000"/>
        </a:lnSpc>
        <a:spcBef>
          <a:spcPct val="0"/>
        </a:spcBef>
        <a:spcAft>
          <a:spcPct val="0"/>
        </a:spcAft>
        <a:buBlip>
          <a:blip r:embed="rId13"/>
        </a:buBlip>
        <a:defRPr sz="2000">
          <a:solidFill>
            <a:srgbClr val="000000"/>
          </a:solidFill>
          <a:latin typeface="+mn-lt"/>
          <a:ea typeface="+mn-ea"/>
          <a:cs typeface="+mn-cs"/>
        </a:defRPr>
      </a:lvl1pPr>
      <a:lvl2pPr marL="742950" indent="-285750" algn="l" rtl="0" eaLnBrk="0" fontAlgn="base" hangingPunct="0">
        <a:lnSpc>
          <a:spcPct val="108000"/>
        </a:lnSpc>
        <a:spcBef>
          <a:spcPct val="0"/>
        </a:spcBef>
        <a:spcAft>
          <a:spcPct val="0"/>
        </a:spcAft>
        <a:buBlip>
          <a:blip r:embed="rId13"/>
        </a:buBlip>
        <a:defRPr sz="2000">
          <a:solidFill>
            <a:srgbClr val="000000"/>
          </a:solidFill>
          <a:latin typeface="+mn-lt"/>
        </a:defRPr>
      </a:lvl2pPr>
      <a:lvl3pPr marL="1143000" indent="-228600" algn="l" rtl="0" eaLnBrk="0" fontAlgn="base" hangingPunct="0">
        <a:lnSpc>
          <a:spcPct val="108000"/>
        </a:lnSpc>
        <a:spcBef>
          <a:spcPct val="0"/>
        </a:spcBef>
        <a:spcAft>
          <a:spcPct val="0"/>
        </a:spcAft>
        <a:buBlip>
          <a:blip r:embed="rId13"/>
        </a:buBlip>
        <a:defRPr sz="2000">
          <a:solidFill>
            <a:srgbClr val="000000"/>
          </a:solidFill>
          <a:latin typeface="+mn-lt"/>
        </a:defRPr>
      </a:lvl3pPr>
      <a:lvl4pPr marL="1600200" indent="-228600" algn="l" rtl="0" eaLnBrk="0" fontAlgn="base" hangingPunct="0">
        <a:lnSpc>
          <a:spcPct val="108000"/>
        </a:lnSpc>
        <a:spcBef>
          <a:spcPct val="0"/>
        </a:spcBef>
        <a:spcAft>
          <a:spcPct val="0"/>
        </a:spcAft>
        <a:buBlip>
          <a:blip r:embed="rId13"/>
        </a:buBlip>
        <a:defRPr sz="2000">
          <a:solidFill>
            <a:srgbClr val="000000"/>
          </a:solidFill>
          <a:latin typeface="+mn-lt"/>
        </a:defRPr>
      </a:lvl4pPr>
      <a:lvl5pPr marL="2057400" indent="-228600" algn="l" rtl="0" eaLnBrk="0" fontAlgn="base" hangingPunct="0">
        <a:lnSpc>
          <a:spcPct val="108000"/>
        </a:lnSpc>
        <a:spcBef>
          <a:spcPct val="0"/>
        </a:spcBef>
        <a:spcAft>
          <a:spcPct val="0"/>
        </a:spcAft>
        <a:buBlip>
          <a:blip r:embed="rId13"/>
        </a:buBlip>
        <a:defRPr sz="2000">
          <a:solidFill>
            <a:srgbClr val="000000"/>
          </a:solidFill>
          <a:latin typeface="+mn-lt"/>
        </a:defRPr>
      </a:lvl5pPr>
      <a:lvl6pPr marL="2514600" indent="-228600" algn="l" rtl="0" fontAlgn="base">
        <a:lnSpc>
          <a:spcPct val="108000"/>
        </a:lnSpc>
        <a:spcBef>
          <a:spcPct val="0"/>
        </a:spcBef>
        <a:spcAft>
          <a:spcPct val="0"/>
        </a:spcAft>
        <a:buBlip>
          <a:blip r:embed="rId14"/>
        </a:buBlip>
        <a:defRPr sz="2000">
          <a:solidFill>
            <a:srgbClr val="000000"/>
          </a:solidFill>
          <a:latin typeface="+mn-lt"/>
        </a:defRPr>
      </a:lvl6pPr>
      <a:lvl7pPr marL="2971800" indent="-228600" algn="l" rtl="0" fontAlgn="base">
        <a:lnSpc>
          <a:spcPct val="108000"/>
        </a:lnSpc>
        <a:spcBef>
          <a:spcPct val="0"/>
        </a:spcBef>
        <a:spcAft>
          <a:spcPct val="0"/>
        </a:spcAft>
        <a:buBlip>
          <a:blip r:embed="rId14"/>
        </a:buBlip>
        <a:defRPr sz="2000">
          <a:solidFill>
            <a:srgbClr val="000000"/>
          </a:solidFill>
          <a:latin typeface="+mn-lt"/>
        </a:defRPr>
      </a:lvl7pPr>
      <a:lvl8pPr marL="3429000" indent="-228600" algn="l" rtl="0" fontAlgn="base">
        <a:lnSpc>
          <a:spcPct val="108000"/>
        </a:lnSpc>
        <a:spcBef>
          <a:spcPct val="0"/>
        </a:spcBef>
        <a:spcAft>
          <a:spcPct val="0"/>
        </a:spcAft>
        <a:buBlip>
          <a:blip r:embed="rId14"/>
        </a:buBlip>
        <a:defRPr sz="2000">
          <a:solidFill>
            <a:srgbClr val="000000"/>
          </a:solidFill>
          <a:latin typeface="+mn-lt"/>
        </a:defRPr>
      </a:lvl8pPr>
      <a:lvl9pPr marL="3886200" indent="-228600" algn="l" rtl="0" fontAlgn="base">
        <a:lnSpc>
          <a:spcPct val="108000"/>
        </a:lnSpc>
        <a:spcBef>
          <a:spcPct val="0"/>
        </a:spcBef>
        <a:spcAft>
          <a:spcPct val="0"/>
        </a:spcAft>
        <a:buBlip>
          <a:blip r:embed="rId14"/>
        </a:buBlip>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Title Placeholder 1">
            <a:extLst>
              <a:ext uri="{FF2B5EF4-FFF2-40B4-BE49-F238E27FC236}">
                <a16:creationId xmlns:a16="http://schemas.microsoft.com/office/drawing/2014/main" id="{1322B390-2BD2-4B95-A90E-06525AD9932D}"/>
              </a:ext>
            </a:extLst>
          </p:cNvPr>
          <p:cNvSpPr>
            <a:spLocks noGrp="1" noChangeArrowheads="1"/>
          </p:cNvSpPr>
          <p:nvPr>
            <p:ph type="title"/>
          </p:nvPr>
        </p:nvSpPr>
        <p:spPr bwMode="auto">
          <a:xfrm>
            <a:off x="371475" y="365125"/>
            <a:ext cx="840105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3" name="Text Placeholder 2">
            <a:extLst>
              <a:ext uri="{FF2B5EF4-FFF2-40B4-BE49-F238E27FC236}">
                <a16:creationId xmlns:a16="http://schemas.microsoft.com/office/drawing/2014/main" id="{83BE355A-FC37-40C1-881B-11D9A87A1E61}"/>
              </a:ext>
            </a:extLst>
          </p:cNvPr>
          <p:cNvSpPr>
            <a:spLocks noGrp="1"/>
          </p:cNvSpPr>
          <p:nvPr>
            <p:ph type="body" idx="1"/>
          </p:nvPr>
        </p:nvSpPr>
        <p:spPr>
          <a:xfrm>
            <a:off x="371475" y="1825625"/>
            <a:ext cx="8401050" cy="38592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3AC79F3-7BFD-4B2B-9937-D0CB01C01D76}"/>
              </a:ext>
            </a:extLst>
          </p:cNvPr>
          <p:cNvSpPr>
            <a:spLocks noGrp="1"/>
          </p:cNvSpPr>
          <p:nvPr>
            <p:ph type="dt" sz="half" idx="2"/>
          </p:nvPr>
        </p:nvSpPr>
        <p:spPr>
          <a:xfrm>
            <a:off x="371475" y="5815013"/>
            <a:ext cx="2057400" cy="365125"/>
          </a:xfrm>
          <a:prstGeom prst="rect">
            <a:avLst/>
          </a:prstGeom>
        </p:spPr>
        <p:txBody>
          <a:bodyPr vert="horz" lIns="91440" tIns="45720" rIns="91440" bIns="45720" rtlCol="0" anchor="ctr"/>
          <a:lstStyle>
            <a:lvl1pPr algn="l">
              <a:defRPr sz="1200" b="0" smtClean="0">
                <a:solidFill>
                  <a:schemeClr val="tx1"/>
                </a:solidFill>
                <a:latin typeface="Arial" panose="020B0604020202020204" pitchFamily="34" charset="0"/>
                <a:cs typeface="Arial" panose="020B0604020202020204" pitchFamily="34" charset="0"/>
              </a:defRPr>
            </a:lvl1pPr>
          </a:lstStyle>
          <a:p>
            <a:pPr>
              <a:defRPr/>
            </a:pPr>
            <a:fld id="{EC46710A-AD77-4489-BE9B-4671AE0391BC}" type="datetime1">
              <a:rPr lang="en-GB"/>
              <a:pPr>
                <a:defRPr/>
              </a:pPr>
              <a:t>13/03/2021</a:t>
            </a:fld>
            <a:endParaRPr lang="en-GB"/>
          </a:p>
        </p:txBody>
      </p:sp>
      <p:sp>
        <p:nvSpPr>
          <p:cNvPr id="5" name="Footer Placeholder 4">
            <a:extLst>
              <a:ext uri="{FF2B5EF4-FFF2-40B4-BE49-F238E27FC236}">
                <a16:creationId xmlns:a16="http://schemas.microsoft.com/office/drawing/2014/main" id="{85D0D257-02C6-4B88-B728-A31860AD3CB2}"/>
              </a:ext>
            </a:extLst>
          </p:cNvPr>
          <p:cNvSpPr>
            <a:spLocks noGrp="1"/>
          </p:cNvSpPr>
          <p:nvPr>
            <p:ph type="ftr" sz="quarter" idx="3"/>
          </p:nvPr>
        </p:nvSpPr>
        <p:spPr>
          <a:xfrm>
            <a:off x="6715125" y="5815013"/>
            <a:ext cx="2057400" cy="365125"/>
          </a:xfrm>
          <a:prstGeom prst="rect">
            <a:avLst/>
          </a:prstGeom>
        </p:spPr>
        <p:txBody>
          <a:bodyPr vert="horz" lIns="91440" tIns="45720" rIns="91440" bIns="45720" rtlCol="0" anchor="ctr"/>
          <a:lstStyle>
            <a:lvl1pPr algn="r">
              <a:defRPr sz="1200" b="0">
                <a:solidFill>
                  <a:schemeClr val="tx1"/>
                </a:solidFill>
                <a:latin typeface="Arial" panose="020B0604020202020204" pitchFamily="34" charset="0"/>
                <a:cs typeface="Arial" panose="020B0604020202020204" pitchFamily="34" charset="0"/>
              </a:defRPr>
            </a:lvl1pPr>
          </a:lstStyle>
          <a:p>
            <a:pPr>
              <a:defRPr/>
            </a:pPr>
            <a:endParaRPr lang="en-GB"/>
          </a:p>
        </p:txBody>
      </p:sp>
      <p:sp>
        <p:nvSpPr>
          <p:cNvPr id="6" name="Slide Number Placeholder 5">
            <a:extLst>
              <a:ext uri="{FF2B5EF4-FFF2-40B4-BE49-F238E27FC236}">
                <a16:creationId xmlns:a16="http://schemas.microsoft.com/office/drawing/2014/main" id="{3201B7CE-A778-4036-BB74-3EFF1FE745A8}"/>
              </a:ext>
            </a:extLst>
          </p:cNvPr>
          <p:cNvSpPr>
            <a:spLocks noGrp="1"/>
          </p:cNvSpPr>
          <p:nvPr>
            <p:ph type="sldNum" sz="quarter" idx="4"/>
          </p:nvPr>
        </p:nvSpPr>
        <p:spPr>
          <a:xfrm>
            <a:off x="4321175" y="6362700"/>
            <a:ext cx="539750" cy="365125"/>
          </a:xfrm>
          <a:prstGeom prst="rect">
            <a:avLst/>
          </a:prstGeom>
        </p:spPr>
        <p:txBody>
          <a:bodyPr vert="horz" lIns="91440" tIns="45720" rIns="91440" bIns="45720" rtlCol="0" anchor="ctr"/>
          <a:lstStyle>
            <a:lvl1pPr algn="ctr">
              <a:defRPr sz="1200" b="0" smtClean="0">
                <a:solidFill>
                  <a:schemeClr val="tx1"/>
                </a:solidFill>
                <a:latin typeface="Arial" panose="020B0604020202020204" pitchFamily="34" charset="0"/>
                <a:cs typeface="Arial" panose="020B0604020202020204" pitchFamily="34" charset="0"/>
              </a:defRPr>
            </a:lvl1pPr>
          </a:lstStyle>
          <a:p>
            <a:pPr>
              <a:defRPr/>
            </a:pPr>
            <a:fld id="{9533C99A-DD17-4AFC-BC41-73805C8BC5F1}"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 id="2147484098" r:id="rId15"/>
  </p:sldLayoutIdLst>
  <p:txStyles>
    <p:titleStyle>
      <a:lvl1pPr algn="l" defTabSz="684213" rtl="0" fontAlgn="base">
        <a:lnSpc>
          <a:spcPct val="90000"/>
        </a:lnSpc>
        <a:spcBef>
          <a:spcPct val="0"/>
        </a:spcBef>
        <a:spcAft>
          <a:spcPct val="0"/>
        </a:spcAft>
        <a:defRPr sz="3200" kern="1200">
          <a:solidFill>
            <a:schemeClr val="tx1"/>
          </a:solidFill>
          <a:latin typeface="Sanchez Regular" panose="02000000000000000000" pitchFamily="50" charset="0"/>
          <a:ea typeface="+mj-ea"/>
          <a:cs typeface="+mj-cs"/>
        </a:defRPr>
      </a:lvl1pPr>
      <a:lvl2pPr algn="l" defTabSz="684213" rtl="0" fontAlgn="base">
        <a:lnSpc>
          <a:spcPct val="90000"/>
        </a:lnSpc>
        <a:spcBef>
          <a:spcPct val="0"/>
        </a:spcBef>
        <a:spcAft>
          <a:spcPct val="0"/>
        </a:spcAft>
        <a:defRPr sz="3200">
          <a:solidFill>
            <a:schemeClr val="tx1"/>
          </a:solidFill>
          <a:latin typeface="Sanchez Regular"/>
        </a:defRPr>
      </a:lvl2pPr>
      <a:lvl3pPr algn="l" defTabSz="684213" rtl="0" fontAlgn="base">
        <a:lnSpc>
          <a:spcPct val="90000"/>
        </a:lnSpc>
        <a:spcBef>
          <a:spcPct val="0"/>
        </a:spcBef>
        <a:spcAft>
          <a:spcPct val="0"/>
        </a:spcAft>
        <a:defRPr sz="3200">
          <a:solidFill>
            <a:schemeClr val="tx1"/>
          </a:solidFill>
          <a:latin typeface="Sanchez Regular"/>
        </a:defRPr>
      </a:lvl3pPr>
      <a:lvl4pPr algn="l" defTabSz="684213" rtl="0" fontAlgn="base">
        <a:lnSpc>
          <a:spcPct val="90000"/>
        </a:lnSpc>
        <a:spcBef>
          <a:spcPct val="0"/>
        </a:spcBef>
        <a:spcAft>
          <a:spcPct val="0"/>
        </a:spcAft>
        <a:defRPr sz="3200">
          <a:solidFill>
            <a:schemeClr val="tx1"/>
          </a:solidFill>
          <a:latin typeface="Sanchez Regular"/>
        </a:defRPr>
      </a:lvl4pPr>
      <a:lvl5pPr algn="l" defTabSz="684213" rtl="0" fontAlgn="base">
        <a:lnSpc>
          <a:spcPct val="90000"/>
        </a:lnSpc>
        <a:spcBef>
          <a:spcPct val="0"/>
        </a:spcBef>
        <a:spcAft>
          <a:spcPct val="0"/>
        </a:spcAft>
        <a:defRPr sz="3200">
          <a:solidFill>
            <a:schemeClr val="tx1"/>
          </a:solidFill>
          <a:latin typeface="Sanchez Regular"/>
        </a:defRPr>
      </a:lvl5pPr>
      <a:lvl6pPr marL="457200" algn="l" defTabSz="684213" rtl="0" fontAlgn="base">
        <a:lnSpc>
          <a:spcPct val="90000"/>
        </a:lnSpc>
        <a:spcBef>
          <a:spcPct val="0"/>
        </a:spcBef>
        <a:spcAft>
          <a:spcPct val="0"/>
        </a:spcAft>
        <a:defRPr sz="3200">
          <a:solidFill>
            <a:schemeClr val="tx1"/>
          </a:solidFill>
          <a:latin typeface="Sanchez Regular"/>
        </a:defRPr>
      </a:lvl6pPr>
      <a:lvl7pPr marL="914400" algn="l" defTabSz="684213" rtl="0" fontAlgn="base">
        <a:lnSpc>
          <a:spcPct val="90000"/>
        </a:lnSpc>
        <a:spcBef>
          <a:spcPct val="0"/>
        </a:spcBef>
        <a:spcAft>
          <a:spcPct val="0"/>
        </a:spcAft>
        <a:defRPr sz="3200">
          <a:solidFill>
            <a:schemeClr val="tx1"/>
          </a:solidFill>
          <a:latin typeface="Sanchez Regular"/>
        </a:defRPr>
      </a:lvl7pPr>
      <a:lvl8pPr marL="1371600" algn="l" defTabSz="684213" rtl="0" fontAlgn="base">
        <a:lnSpc>
          <a:spcPct val="90000"/>
        </a:lnSpc>
        <a:spcBef>
          <a:spcPct val="0"/>
        </a:spcBef>
        <a:spcAft>
          <a:spcPct val="0"/>
        </a:spcAft>
        <a:defRPr sz="3200">
          <a:solidFill>
            <a:schemeClr val="tx1"/>
          </a:solidFill>
          <a:latin typeface="Sanchez Regular"/>
        </a:defRPr>
      </a:lvl8pPr>
      <a:lvl9pPr marL="1828800" algn="l" defTabSz="684213" rtl="0" fontAlgn="base">
        <a:lnSpc>
          <a:spcPct val="90000"/>
        </a:lnSpc>
        <a:spcBef>
          <a:spcPct val="0"/>
        </a:spcBef>
        <a:spcAft>
          <a:spcPct val="0"/>
        </a:spcAft>
        <a:defRPr sz="3200">
          <a:solidFill>
            <a:schemeClr val="tx1"/>
          </a:solidFill>
          <a:latin typeface="Sanchez Regular"/>
        </a:defRPr>
      </a:lvl9pPr>
    </p:titleStyle>
    <p:bodyStyle>
      <a:lvl1pPr marL="169863" indent="-169863" algn="l" defTabSz="684213" rtl="0" fontAlgn="base">
        <a:lnSpc>
          <a:spcPct val="90000"/>
        </a:lnSpc>
        <a:spcBef>
          <a:spcPts val="750"/>
        </a:spcBef>
        <a:spcAft>
          <a:spcPct val="0"/>
        </a:spcAft>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2763" indent="-169863" algn="l" defTabSz="684213" rtl="0" fontAlgn="base">
        <a:lnSpc>
          <a:spcPct val="90000"/>
        </a:lnSpc>
        <a:spcBef>
          <a:spcPts val="375"/>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2pPr>
      <a:lvl3pPr marL="855663" indent="-169863" algn="l" defTabSz="684213" rtl="0" fontAlgn="base">
        <a:lnSpc>
          <a:spcPct val="90000"/>
        </a:lnSpc>
        <a:spcBef>
          <a:spcPts val="375"/>
        </a:spcBef>
        <a:spcAft>
          <a:spcPct val="0"/>
        </a:spcAft>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198563" indent="-169863" algn="l" defTabSz="684213" rtl="0" fontAlgn="base">
        <a:lnSpc>
          <a:spcPct val="90000"/>
        </a:lnSpc>
        <a:spcBef>
          <a:spcPts val="375"/>
        </a:spcBef>
        <a:spcAft>
          <a:spcPct val="0"/>
        </a:spcAft>
        <a:buFont typeface="Arial" panose="020B0604020202020204" pitchFamily="34" charset="0"/>
        <a:buChar char="•"/>
        <a:defRPr sz="1300" kern="1200">
          <a:solidFill>
            <a:schemeClr val="tx1"/>
          </a:solidFill>
          <a:latin typeface="Arial" panose="020B0604020202020204" pitchFamily="34" charset="0"/>
          <a:ea typeface="+mn-ea"/>
          <a:cs typeface="Arial" panose="020B0604020202020204" pitchFamily="34" charset="0"/>
        </a:defRPr>
      </a:lvl4pPr>
      <a:lvl5pPr marL="1541463" indent="-169863" algn="l" defTabSz="684213" rtl="0" fontAlgn="base">
        <a:lnSpc>
          <a:spcPct val="90000"/>
        </a:lnSpc>
        <a:spcBef>
          <a:spcPts val="375"/>
        </a:spcBef>
        <a:spcAft>
          <a:spcPct val="0"/>
        </a:spcAft>
        <a:buFont typeface="Courier New" panose="02070309020205020404" pitchFamily="49" charset="0"/>
        <a:buChar char="o"/>
        <a:defRPr sz="1300" kern="1200">
          <a:solidFill>
            <a:schemeClr val="tx1"/>
          </a:solidFill>
          <a:latin typeface="Arial" panose="020B0604020202020204" pitchFamily="34" charset="0"/>
          <a:ea typeface="+mn-ea"/>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Title Placeholder 1">
            <a:extLst>
              <a:ext uri="{FF2B5EF4-FFF2-40B4-BE49-F238E27FC236}">
                <a16:creationId xmlns:a16="http://schemas.microsoft.com/office/drawing/2014/main" id="{2DF0FA2E-810A-4825-97C1-9726920BEFC4}"/>
              </a:ext>
            </a:extLst>
          </p:cNvPr>
          <p:cNvSpPr>
            <a:spLocks noGrp="1"/>
          </p:cNvSpPr>
          <p:nvPr>
            <p:ph type="title"/>
          </p:nvPr>
        </p:nvSpPr>
        <p:spPr bwMode="auto">
          <a:xfrm>
            <a:off x="4008438" y="233363"/>
            <a:ext cx="4678362"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4099" name="Text Placeholder 2">
            <a:extLst>
              <a:ext uri="{FF2B5EF4-FFF2-40B4-BE49-F238E27FC236}">
                <a16:creationId xmlns:a16="http://schemas.microsoft.com/office/drawing/2014/main" id="{3F8306E9-6210-4FBB-B563-D19B5DDFAF5D}"/>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pic>
        <p:nvPicPr>
          <p:cNvPr id="4100" name="Picture 7" descr="logo-ltr.tif">
            <a:extLst>
              <a:ext uri="{FF2B5EF4-FFF2-40B4-BE49-F238E27FC236}">
                <a16:creationId xmlns:a16="http://schemas.microsoft.com/office/drawing/2014/main" id="{1241532E-89A6-40AF-AAA3-7804EED6C99A}"/>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50825" y="290513"/>
            <a:ext cx="1944688"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16:creationId xmlns:a16="http://schemas.microsoft.com/office/drawing/2014/main" id="{59C48F52-8834-48D6-9D9F-3768D4A04169}"/>
              </a:ext>
            </a:extLst>
          </p:cNvPr>
          <p:cNvCxnSpPr/>
          <p:nvPr/>
        </p:nvCxnSpPr>
        <p:spPr>
          <a:xfrm>
            <a:off x="250825" y="1149350"/>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45838A-2120-4FB4-B83E-422B0D097726}"/>
              </a:ext>
            </a:extLst>
          </p:cNvPr>
          <p:cNvCxnSpPr/>
          <p:nvPr/>
        </p:nvCxnSpPr>
        <p:spPr>
          <a:xfrm>
            <a:off x="250825" y="6165850"/>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4103" name="Picture 11" descr="address.gif">
            <a:extLst>
              <a:ext uri="{FF2B5EF4-FFF2-40B4-BE49-F238E27FC236}">
                <a16:creationId xmlns:a16="http://schemas.microsoft.com/office/drawing/2014/main" id="{C69B724D-B15F-4F00-93B8-E4FD68985E18}"/>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400925" y="6237288"/>
            <a:ext cx="14922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4">
            <a:extLst>
              <a:ext uri="{FF2B5EF4-FFF2-40B4-BE49-F238E27FC236}">
                <a16:creationId xmlns:a16="http://schemas.microsoft.com/office/drawing/2014/main" id="{2C33D883-B05F-4A65-9D35-93D1E04AFEC6}"/>
              </a:ext>
            </a:extLst>
          </p:cNvPr>
          <p:cNvSpPr>
            <a:spLocks noGrp="1"/>
          </p:cNvSpPr>
          <p:nvPr>
            <p:ph type="ftr" sz="quarter" idx="3"/>
          </p:nvPr>
        </p:nvSpPr>
        <p:spPr>
          <a:xfrm>
            <a:off x="128588" y="6246813"/>
            <a:ext cx="386715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Arial" pitchFamily="34" charset="0"/>
                <a:cs typeface="Arial" pitchFamily="34" charset="0"/>
              </a:defRPr>
            </a:lvl1pPr>
          </a:lstStyle>
          <a:p>
            <a:pPr>
              <a:defRPr/>
            </a:pPr>
            <a:endParaRPr lang="en-GB"/>
          </a:p>
        </p:txBody>
      </p:sp>
      <p:sp>
        <p:nvSpPr>
          <p:cNvPr id="18" name="Slide Number Placeholder 5">
            <a:extLst>
              <a:ext uri="{FF2B5EF4-FFF2-40B4-BE49-F238E27FC236}">
                <a16:creationId xmlns:a16="http://schemas.microsoft.com/office/drawing/2014/main" id="{4C020B36-4FF5-4734-8147-6178AD0A1709}"/>
              </a:ext>
            </a:extLst>
          </p:cNvPr>
          <p:cNvSpPr>
            <a:spLocks noGrp="1"/>
          </p:cNvSpPr>
          <p:nvPr>
            <p:ph type="sldNum" sz="quarter" idx="4"/>
          </p:nvPr>
        </p:nvSpPr>
        <p:spPr>
          <a:xfrm>
            <a:off x="4211638" y="6251575"/>
            <a:ext cx="720725"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900">
                <a:solidFill>
                  <a:srgbClr val="898989"/>
                </a:solidFill>
              </a:defRPr>
            </a:lvl1pPr>
          </a:lstStyle>
          <a:p>
            <a:pPr>
              <a:defRPr/>
            </a:pPr>
            <a:fld id="{2000717E-6032-47B6-BC73-46EC5E65417F}" type="slidenum">
              <a:rPr lang="en-GB" altLang="en-US"/>
              <a:pPr>
                <a:defRPr/>
              </a:pPr>
              <a:t>‹#›</a:t>
            </a:fld>
            <a:endParaRPr lang="en-GB" altLang="en-US"/>
          </a:p>
        </p:txBody>
      </p:sp>
      <p:sp>
        <p:nvSpPr>
          <p:cNvPr id="20" name="Date Placeholder 6">
            <a:extLst>
              <a:ext uri="{FF2B5EF4-FFF2-40B4-BE49-F238E27FC236}">
                <a16:creationId xmlns:a16="http://schemas.microsoft.com/office/drawing/2014/main" id="{36E32857-AD3C-4672-BF8D-4036486CE66F}"/>
              </a:ext>
            </a:extLst>
          </p:cNvPr>
          <p:cNvSpPr>
            <a:spLocks noGrp="1"/>
          </p:cNvSpPr>
          <p:nvPr>
            <p:ph type="dt" sz="half" idx="2"/>
          </p:nvPr>
        </p:nvSpPr>
        <p:spPr>
          <a:xfrm>
            <a:off x="6732588" y="620713"/>
            <a:ext cx="2133600" cy="365125"/>
          </a:xfrm>
          <a:prstGeom prst="rect">
            <a:avLst/>
          </a:prstGeom>
        </p:spPr>
        <p:txBody>
          <a:bodyPr/>
          <a:lstStyle>
            <a:lvl1pPr algn="r" eaLnBrk="1" fontAlgn="auto" hangingPunct="1">
              <a:spcBef>
                <a:spcPts val="0"/>
              </a:spcBef>
              <a:spcAft>
                <a:spcPts val="0"/>
              </a:spcAft>
              <a:defRPr sz="900">
                <a:solidFill>
                  <a:srgbClr val="898989"/>
                </a:solidFill>
                <a:latin typeface="Arial" pitchFamily="34" charset="0"/>
                <a:cs typeface="Arial" pitchFamily="34" charset="0"/>
              </a:defRPr>
            </a:lvl1pPr>
          </a:lstStyle>
          <a:p>
            <a:pPr>
              <a:defRPr/>
            </a:pPr>
            <a:r>
              <a:rPr lang="en-GB"/>
              <a:t>Period 7</a:t>
            </a:r>
          </a:p>
        </p:txBody>
      </p:sp>
      <p:pic>
        <p:nvPicPr>
          <p:cNvPr id="4107" name="Picture 10">
            <a:extLst>
              <a:ext uri="{FF2B5EF4-FFF2-40B4-BE49-F238E27FC236}">
                <a16:creationId xmlns:a16="http://schemas.microsoft.com/office/drawing/2014/main" id="{F8977927-54BA-4FFA-8F07-BF0755EEFAC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01888" y="0"/>
            <a:ext cx="16065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Lst>
  <p:transition spd="slow">
    <p:random/>
  </p:transition>
  <p:hf hdr="0"/>
  <p:txStyles>
    <p:titleStyle>
      <a:lvl1pPr algn="l" rtl="0" fontAlgn="base">
        <a:spcBef>
          <a:spcPct val="0"/>
        </a:spcBef>
        <a:spcAft>
          <a:spcPct val="0"/>
        </a:spcAft>
        <a:defRPr sz="2400" kern="1200">
          <a:solidFill>
            <a:srgbClr val="9A1D2B"/>
          </a:solidFill>
          <a:latin typeface="Arial" pitchFamily="34" charset="0"/>
          <a:ea typeface="+mj-ea"/>
          <a:cs typeface="Arial" pitchFamily="34" charset="0"/>
        </a:defRPr>
      </a:lvl1pPr>
      <a:lvl2pPr algn="l" rtl="0" fontAlgn="base">
        <a:spcBef>
          <a:spcPct val="0"/>
        </a:spcBef>
        <a:spcAft>
          <a:spcPct val="0"/>
        </a:spcAft>
        <a:defRPr sz="2400">
          <a:solidFill>
            <a:srgbClr val="9A1D2B"/>
          </a:solidFill>
          <a:latin typeface="Arial" charset="0"/>
          <a:cs typeface="Arial" charset="0"/>
        </a:defRPr>
      </a:lvl2pPr>
      <a:lvl3pPr algn="l" rtl="0" fontAlgn="base">
        <a:spcBef>
          <a:spcPct val="0"/>
        </a:spcBef>
        <a:spcAft>
          <a:spcPct val="0"/>
        </a:spcAft>
        <a:defRPr sz="2400">
          <a:solidFill>
            <a:srgbClr val="9A1D2B"/>
          </a:solidFill>
          <a:latin typeface="Arial" charset="0"/>
          <a:cs typeface="Arial" charset="0"/>
        </a:defRPr>
      </a:lvl3pPr>
      <a:lvl4pPr algn="l" rtl="0" fontAlgn="base">
        <a:spcBef>
          <a:spcPct val="0"/>
        </a:spcBef>
        <a:spcAft>
          <a:spcPct val="0"/>
        </a:spcAft>
        <a:defRPr sz="2400">
          <a:solidFill>
            <a:srgbClr val="9A1D2B"/>
          </a:solidFill>
          <a:latin typeface="Arial" charset="0"/>
          <a:cs typeface="Arial" charset="0"/>
        </a:defRPr>
      </a:lvl4pPr>
      <a:lvl5pPr algn="l" rtl="0" fontAlgn="base">
        <a:spcBef>
          <a:spcPct val="0"/>
        </a:spcBef>
        <a:spcAft>
          <a:spcPct val="0"/>
        </a:spcAft>
        <a:defRPr sz="2400">
          <a:solidFill>
            <a:srgbClr val="9A1D2B"/>
          </a:solidFill>
          <a:latin typeface="Arial" charset="0"/>
          <a:cs typeface="Arial" charset="0"/>
        </a:defRPr>
      </a:lvl5pPr>
      <a:lvl6pPr marL="342900" algn="l" rtl="0" eaLnBrk="1" fontAlgn="base" hangingPunct="1">
        <a:spcBef>
          <a:spcPct val="0"/>
        </a:spcBef>
        <a:spcAft>
          <a:spcPct val="0"/>
        </a:spcAft>
        <a:defRPr sz="2400">
          <a:solidFill>
            <a:srgbClr val="9A1D2B"/>
          </a:solidFill>
          <a:latin typeface="Arial" charset="0"/>
          <a:cs typeface="Arial" charset="0"/>
        </a:defRPr>
      </a:lvl6pPr>
      <a:lvl7pPr marL="685800" algn="l" rtl="0" eaLnBrk="1" fontAlgn="base" hangingPunct="1">
        <a:spcBef>
          <a:spcPct val="0"/>
        </a:spcBef>
        <a:spcAft>
          <a:spcPct val="0"/>
        </a:spcAft>
        <a:defRPr sz="2400">
          <a:solidFill>
            <a:srgbClr val="9A1D2B"/>
          </a:solidFill>
          <a:latin typeface="Arial" charset="0"/>
          <a:cs typeface="Arial" charset="0"/>
        </a:defRPr>
      </a:lvl7pPr>
      <a:lvl8pPr marL="1028700" algn="l" rtl="0" eaLnBrk="1" fontAlgn="base" hangingPunct="1">
        <a:spcBef>
          <a:spcPct val="0"/>
        </a:spcBef>
        <a:spcAft>
          <a:spcPct val="0"/>
        </a:spcAft>
        <a:defRPr sz="2400">
          <a:solidFill>
            <a:srgbClr val="9A1D2B"/>
          </a:solidFill>
          <a:latin typeface="Arial" charset="0"/>
          <a:cs typeface="Arial" charset="0"/>
        </a:defRPr>
      </a:lvl8pPr>
      <a:lvl9pPr marL="1371600" algn="l" rtl="0" eaLnBrk="1" fontAlgn="base" hangingPunct="1">
        <a:spcBef>
          <a:spcPct val="0"/>
        </a:spcBef>
        <a:spcAft>
          <a:spcPct val="0"/>
        </a:spcAft>
        <a:defRPr sz="2400">
          <a:solidFill>
            <a:srgbClr val="9A1D2B"/>
          </a:solidFill>
          <a:latin typeface="Arial" charset="0"/>
          <a:cs typeface="Arial" charset="0"/>
        </a:defRPr>
      </a:lvl9pPr>
    </p:titleStyle>
    <p:bodyStyle>
      <a:lvl1pPr marL="257175" indent="-257175"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fontAlgn="base">
        <a:spcBef>
          <a:spcPct val="20000"/>
        </a:spcBef>
        <a:spcAft>
          <a:spcPct val="0"/>
        </a:spcAft>
        <a:buFont typeface="Arial" panose="020B0604020202020204" pitchFamily="34" charset="0"/>
        <a:buChar char="•"/>
        <a:defRPr sz="2100" kern="1200">
          <a:solidFill>
            <a:srgbClr val="BF2F37"/>
          </a:solidFill>
          <a:latin typeface="+mn-lt"/>
          <a:ea typeface="+mn-ea"/>
          <a:cs typeface="+mn-cs"/>
        </a:defRPr>
      </a:lvl2pPr>
      <a:lvl3pPr marL="857250" indent="-171450" algn="l" rtl="0" fontAlgn="base">
        <a:spcBef>
          <a:spcPct val="20000"/>
        </a:spcBef>
        <a:spcAft>
          <a:spcPct val="0"/>
        </a:spcAft>
        <a:buFont typeface="Arial" panose="020B0604020202020204" pitchFamily="34" charset="0"/>
        <a:buChar char="•"/>
        <a:defRPr kern="1200">
          <a:solidFill>
            <a:schemeClr val="tx1"/>
          </a:solidFill>
          <a:latin typeface="+mn-lt"/>
          <a:ea typeface="+mn-ea"/>
          <a:cs typeface="+mn-cs"/>
        </a:defRPr>
      </a:lvl3pPr>
      <a:lvl4pPr marL="1200150" indent="-171450" algn="l" rtl="0" fontAlgn="base">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fontAlgn="base">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7C7EFF-4B85-47B4-9AEE-BAC2AEA4EE42}"/>
              </a:ext>
            </a:extLst>
          </p:cNvPr>
          <p:cNvSpPr>
            <a:spLocks noGrp="1"/>
          </p:cNvSpPr>
          <p:nvPr>
            <p:ph type="title"/>
          </p:nvPr>
        </p:nvSpPr>
        <p:spPr>
          <a:xfrm>
            <a:off x="370800" y="365126"/>
            <a:ext cx="8402400" cy="1325563"/>
          </a:xfrm>
          <a:prstGeom prst="rect">
            <a:avLst/>
          </a:prstGeom>
        </p:spPr>
        <p:txBody>
          <a:bodyPr vert="horz" lIns="91440" tIns="45720" rIns="91440" bIns="45720" rtlCol="0" anchor="ctr">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3BE355A-FC37-40C1-881B-11D9A87A1E61}"/>
              </a:ext>
            </a:extLst>
          </p:cNvPr>
          <p:cNvSpPr>
            <a:spLocks noGrp="1"/>
          </p:cNvSpPr>
          <p:nvPr>
            <p:ph type="body" idx="1"/>
          </p:nvPr>
        </p:nvSpPr>
        <p:spPr>
          <a:xfrm>
            <a:off x="370800" y="1825627"/>
            <a:ext cx="8402400" cy="385988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3AC79F3-7BFD-4B2B-9937-D0CB01C01D76}"/>
              </a:ext>
            </a:extLst>
          </p:cNvPr>
          <p:cNvSpPr>
            <a:spLocks noGrp="1"/>
          </p:cNvSpPr>
          <p:nvPr>
            <p:ph type="dt" sz="half" idx="2"/>
          </p:nvPr>
        </p:nvSpPr>
        <p:spPr>
          <a:xfrm>
            <a:off x="370800" y="5814791"/>
            <a:ext cx="2057400" cy="365125"/>
          </a:xfrm>
          <a:prstGeom prst="rect">
            <a:avLst/>
          </a:prstGeom>
        </p:spPr>
        <p:txBody>
          <a:bodyPr vert="horz" lIns="91440" tIns="45720" rIns="91440" bIns="45720" rtlCol="0" anchor="ctr"/>
          <a:lstStyle>
            <a:lvl1pPr algn="l">
              <a:defRPr sz="1200" b="0">
                <a:solidFill>
                  <a:schemeClr val="tx1"/>
                </a:solidFill>
                <a:latin typeface="Arial" panose="020B0604020202020204" pitchFamily="34" charset="0"/>
                <a:cs typeface="Arial" panose="020B0604020202020204" pitchFamily="34" charset="0"/>
              </a:defRPr>
            </a:lvl1pPr>
          </a:lstStyle>
          <a:p>
            <a:fld id="{54D2579E-D2B3-420A-972D-0CF396453095}" type="datetime1">
              <a:rPr lang="en-GB" smtClean="0"/>
              <a:pPr/>
              <a:t>13/03/2021</a:t>
            </a:fld>
            <a:endParaRPr lang="en-GB"/>
          </a:p>
        </p:txBody>
      </p:sp>
      <p:sp>
        <p:nvSpPr>
          <p:cNvPr id="5" name="Footer Placeholder 4">
            <a:extLst>
              <a:ext uri="{FF2B5EF4-FFF2-40B4-BE49-F238E27FC236}">
                <a16:creationId xmlns:a16="http://schemas.microsoft.com/office/drawing/2014/main" id="{85D0D257-02C6-4B88-B728-A31860AD3CB2}"/>
              </a:ext>
            </a:extLst>
          </p:cNvPr>
          <p:cNvSpPr>
            <a:spLocks noGrp="1"/>
          </p:cNvSpPr>
          <p:nvPr>
            <p:ph type="ftr" sz="quarter" idx="3"/>
          </p:nvPr>
        </p:nvSpPr>
        <p:spPr>
          <a:xfrm>
            <a:off x="6715800" y="5814791"/>
            <a:ext cx="2057400" cy="365125"/>
          </a:xfrm>
          <a:prstGeom prst="rect">
            <a:avLst/>
          </a:prstGeom>
        </p:spPr>
        <p:txBody>
          <a:bodyPr vert="horz" lIns="91440" tIns="45720" rIns="91440" bIns="45720" rtlCol="0" anchor="ctr"/>
          <a:lstStyle>
            <a:lvl1pPr algn="r">
              <a:defRPr sz="1200" b="0">
                <a:solidFill>
                  <a:schemeClr val="tx1"/>
                </a:solidFill>
                <a:latin typeface="Arial" panose="020B0604020202020204" pitchFamily="34" charset="0"/>
                <a:cs typeface="Arial" panose="020B0604020202020204" pitchFamily="34" charset="0"/>
              </a:defRPr>
            </a:lvl1pPr>
          </a:lstStyle>
          <a:p>
            <a:endParaRPr lang="en-GB"/>
          </a:p>
        </p:txBody>
      </p:sp>
      <p:sp>
        <p:nvSpPr>
          <p:cNvPr id="6" name="Slide Number Placeholder 5">
            <a:extLst>
              <a:ext uri="{FF2B5EF4-FFF2-40B4-BE49-F238E27FC236}">
                <a16:creationId xmlns:a16="http://schemas.microsoft.com/office/drawing/2014/main" id="{3201B7CE-A778-4036-BB74-3EFF1FE745A8}"/>
              </a:ext>
            </a:extLst>
          </p:cNvPr>
          <p:cNvSpPr>
            <a:spLocks noGrp="1"/>
          </p:cNvSpPr>
          <p:nvPr>
            <p:ph type="sldNum" sz="quarter" idx="4"/>
          </p:nvPr>
        </p:nvSpPr>
        <p:spPr>
          <a:xfrm>
            <a:off x="4321627" y="6362236"/>
            <a:ext cx="540000" cy="365125"/>
          </a:xfrm>
          <a:prstGeom prst="rect">
            <a:avLst/>
          </a:prstGeom>
        </p:spPr>
        <p:txBody>
          <a:bodyPr vert="horz" lIns="91440" tIns="45720" rIns="91440" bIns="45720" rtlCol="0" anchor="ctr"/>
          <a:lstStyle>
            <a:lvl1pPr algn="ctr">
              <a:defRPr sz="1200" b="0">
                <a:solidFill>
                  <a:schemeClr val="tx1"/>
                </a:solidFill>
                <a:latin typeface="Arial" panose="020B0604020202020204" pitchFamily="34" charset="0"/>
                <a:cs typeface="Arial" panose="020B0604020202020204" pitchFamily="34" charset="0"/>
              </a:defRPr>
            </a:lvl1pPr>
          </a:lstStyle>
          <a:p>
            <a:fld id="{67DE1CF8-1877-4310-8670-A269E8016CAC}" type="slidenum">
              <a:rPr lang="en-GB" smtClean="0"/>
              <a:pPr/>
              <a:t>‹#›</a:t>
            </a:fld>
            <a:endParaRPr lang="en-GB"/>
          </a:p>
        </p:txBody>
      </p:sp>
    </p:spTree>
    <p:extLst>
      <p:ext uri="{BB962C8B-B14F-4D97-AF65-F5344CB8AC3E}">
        <p14:creationId xmlns:p14="http://schemas.microsoft.com/office/powerpoint/2010/main" val="104646127"/>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 id="2147484118" r:id="rId12"/>
    <p:sldLayoutId id="2147484119" r:id="rId13"/>
    <p:sldLayoutId id="2147484120" r:id="rId14"/>
  </p:sldLayoutIdLst>
  <p:txStyles>
    <p:titleStyle>
      <a:lvl1pPr algn="l" defTabSz="685783" rtl="0" eaLnBrk="1" latinLnBrk="0" hangingPunct="1">
        <a:lnSpc>
          <a:spcPct val="90000"/>
        </a:lnSpc>
        <a:spcBef>
          <a:spcPct val="0"/>
        </a:spcBef>
        <a:buNone/>
        <a:defRPr sz="3200" b="0" kern="1200">
          <a:solidFill>
            <a:schemeClr val="tx1"/>
          </a:solidFill>
          <a:latin typeface="Sanchez Regular" panose="02000000000000000000" pitchFamily="50" charset="0"/>
          <a:ea typeface="+mj-ea"/>
          <a:cs typeface="+mj-cs"/>
        </a:defRPr>
      </a:lvl1pPr>
    </p:titleStyle>
    <p:bodyStyle>
      <a:lvl1pPr marL="171446" indent="-171446" algn="l" defTabSz="685783"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28" indent="-171446" algn="l" defTabSz="685783"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12" indent="-171446" algn="l" defTabSz="685783"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76A04B6-DF62-4B7B-9F9A-1A28072689AC}"/>
              </a:ext>
            </a:extLst>
          </p:cNvPr>
          <p:cNvSpPr>
            <a:spLocks noGrp="1"/>
          </p:cNvSpPr>
          <p:nvPr>
            <p:ph type="title"/>
          </p:nvPr>
        </p:nvSpPr>
        <p:spPr bwMode="auto">
          <a:xfrm>
            <a:off x="4008424" y="233074"/>
            <a:ext cx="4678376" cy="620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1027" name="Text Placeholder 2">
            <a:extLst>
              <a:ext uri="{FF2B5EF4-FFF2-40B4-BE49-F238E27FC236}">
                <a16:creationId xmlns:a16="http://schemas.microsoft.com/office/drawing/2014/main" id="{C7AD2DF8-4E10-42C6-94CC-B9C0EC0AAD33}"/>
              </a:ext>
            </a:extLst>
          </p:cNvPr>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pic>
        <p:nvPicPr>
          <p:cNvPr id="1028" name="Picture 7" descr="logo-ltr.tif">
            <a:extLst>
              <a:ext uri="{FF2B5EF4-FFF2-40B4-BE49-F238E27FC236}">
                <a16:creationId xmlns:a16="http://schemas.microsoft.com/office/drawing/2014/main" id="{DE99C17E-A026-4E04-9D51-381A187E2716}"/>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50826" y="289721"/>
            <a:ext cx="1944688"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16:creationId xmlns:a16="http://schemas.microsoft.com/office/drawing/2014/main" id="{59C48F52-8834-48D6-9D9F-3768D4A04169}"/>
              </a:ext>
            </a:extLst>
          </p:cNvPr>
          <p:cNvCxnSpPr/>
          <p:nvPr/>
        </p:nvCxnSpPr>
        <p:spPr>
          <a:xfrm>
            <a:off x="250826" y="1148775"/>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45838A-2120-4FB4-B83E-422B0D097726}"/>
              </a:ext>
            </a:extLst>
          </p:cNvPr>
          <p:cNvCxnSpPr/>
          <p:nvPr/>
        </p:nvCxnSpPr>
        <p:spPr>
          <a:xfrm>
            <a:off x="250826" y="6165850"/>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031" name="Picture 11" descr="address.gif">
            <a:extLst>
              <a:ext uri="{FF2B5EF4-FFF2-40B4-BE49-F238E27FC236}">
                <a16:creationId xmlns:a16="http://schemas.microsoft.com/office/drawing/2014/main" id="{A2E29410-2D69-48DF-A926-E90673409EE2}"/>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400926" y="6237288"/>
            <a:ext cx="14922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4">
            <a:extLst>
              <a:ext uri="{FF2B5EF4-FFF2-40B4-BE49-F238E27FC236}">
                <a16:creationId xmlns:a16="http://schemas.microsoft.com/office/drawing/2014/main" id="{2C33D883-B05F-4A65-9D35-93D1E04AFEC6}"/>
              </a:ext>
            </a:extLst>
          </p:cNvPr>
          <p:cNvSpPr>
            <a:spLocks noGrp="1"/>
          </p:cNvSpPr>
          <p:nvPr>
            <p:ph type="ftr" sz="quarter" idx="3"/>
          </p:nvPr>
        </p:nvSpPr>
        <p:spPr>
          <a:xfrm>
            <a:off x="128588" y="6246815"/>
            <a:ext cx="386715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Arial" pitchFamily="34" charset="0"/>
                <a:cs typeface="Arial" pitchFamily="34" charset="0"/>
              </a:defRPr>
            </a:lvl1pPr>
          </a:lstStyle>
          <a:p>
            <a:pPr>
              <a:defRPr/>
            </a:pPr>
            <a:endParaRPr lang="en-GB"/>
          </a:p>
        </p:txBody>
      </p:sp>
      <p:sp>
        <p:nvSpPr>
          <p:cNvPr id="18" name="Slide Number Placeholder 5">
            <a:extLst>
              <a:ext uri="{FF2B5EF4-FFF2-40B4-BE49-F238E27FC236}">
                <a16:creationId xmlns:a16="http://schemas.microsoft.com/office/drawing/2014/main" id="{4C020B36-4FF5-4734-8147-6178AD0A1709}"/>
              </a:ext>
            </a:extLst>
          </p:cNvPr>
          <p:cNvSpPr>
            <a:spLocks noGrp="1"/>
          </p:cNvSpPr>
          <p:nvPr>
            <p:ph type="sldNum" sz="quarter" idx="4"/>
          </p:nvPr>
        </p:nvSpPr>
        <p:spPr>
          <a:xfrm>
            <a:off x="4211639" y="6251577"/>
            <a:ext cx="720725"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900">
                <a:solidFill>
                  <a:srgbClr val="898989"/>
                </a:solidFill>
              </a:defRPr>
            </a:lvl1pPr>
          </a:lstStyle>
          <a:p>
            <a:pPr>
              <a:defRPr/>
            </a:pPr>
            <a:fld id="{E734301A-70D1-42DC-824F-D9CD1F19C497}" type="slidenum">
              <a:rPr lang="en-GB" altLang="en-US"/>
              <a:pPr>
                <a:defRPr/>
              </a:pPr>
              <a:t>‹#›</a:t>
            </a:fld>
            <a:endParaRPr lang="en-GB" altLang="en-US"/>
          </a:p>
        </p:txBody>
      </p:sp>
      <p:sp>
        <p:nvSpPr>
          <p:cNvPr id="20" name="Date Placeholder 6">
            <a:extLst>
              <a:ext uri="{FF2B5EF4-FFF2-40B4-BE49-F238E27FC236}">
                <a16:creationId xmlns:a16="http://schemas.microsoft.com/office/drawing/2014/main" id="{36E32857-AD3C-4672-BF8D-4036486CE66F}"/>
              </a:ext>
            </a:extLst>
          </p:cNvPr>
          <p:cNvSpPr>
            <a:spLocks noGrp="1"/>
          </p:cNvSpPr>
          <p:nvPr>
            <p:ph type="dt" sz="half" idx="2"/>
          </p:nvPr>
        </p:nvSpPr>
        <p:spPr>
          <a:xfrm>
            <a:off x="6732588" y="620715"/>
            <a:ext cx="2133600" cy="365125"/>
          </a:xfrm>
          <a:prstGeom prst="rect">
            <a:avLst/>
          </a:prstGeom>
        </p:spPr>
        <p:txBody>
          <a:bodyPr/>
          <a:lstStyle>
            <a:lvl1pPr algn="r" eaLnBrk="1" fontAlgn="auto" hangingPunct="1">
              <a:spcBef>
                <a:spcPts val="0"/>
              </a:spcBef>
              <a:spcAft>
                <a:spcPts val="0"/>
              </a:spcAft>
              <a:defRPr sz="900">
                <a:solidFill>
                  <a:srgbClr val="898989"/>
                </a:solidFill>
                <a:latin typeface="Arial" pitchFamily="34" charset="0"/>
                <a:cs typeface="Arial" pitchFamily="34" charset="0"/>
              </a:defRPr>
            </a:lvl1pPr>
          </a:lstStyle>
          <a:p>
            <a:pPr>
              <a:defRPr/>
            </a:pPr>
            <a:r>
              <a:rPr lang="en-GB"/>
              <a:t>Period 7</a:t>
            </a:r>
          </a:p>
        </p:txBody>
      </p:sp>
    </p:spTree>
    <p:extLst>
      <p:ext uri="{BB962C8B-B14F-4D97-AF65-F5344CB8AC3E}">
        <p14:creationId xmlns:p14="http://schemas.microsoft.com/office/powerpoint/2010/main" val="2364802094"/>
      </p:ext>
    </p:extLst>
  </p:cSld>
  <p:clrMap bg1="lt1" tx1="dk1" bg2="lt2" tx2="dk2" accent1="accent1" accent2="accent2" accent3="accent3" accent4="accent4" accent5="accent5" accent6="accent6" hlink="hlink" folHlink="folHlink"/>
  <p:sldLayoutIdLst>
    <p:sldLayoutId id="2147484122" r:id="rId1"/>
    <p:sldLayoutId id="2147484123" r:id="rId2"/>
    <p:sldLayoutId id="2147484124" r:id="rId3"/>
    <p:sldLayoutId id="2147484125" r:id="rId4"/>
    <p:sldLayoutId id="2147484126" r:id="rId5"/>
    <p:sldLayoutId id="2147484127" r:id="rId6"/>
    <p:sldLayoutId id="2147484128" r:id="rId7"/>
  </p:sldLayoutIdLst>
  <p:transition spd="slow">
    <p:random/>
  </p:transition>
  <p:hf hdr="0"/>
  <p:txStyles>
    <p:titleStyle>
      <a:lvl1pPr algn="l" rtl="0" eaLnBrk="1" fontAlgn="base" hangingPunct="1">
        <a:spcBef>
          <a:spcPct val="0"/>
        </a:spcBef>
        <a:spcAft>
          <a:spcPct val="0"/>
        </a:spcAft>
        <a:defRPr sz="2400" kern="1200">
          <a:solidFill>
            <a:srgbClr val="9A1D2B"/>
          </a:solidFill>
          <a:latin typeface="Arial" pitchFamily="34" charset="0"/>
          <a:ea typeface="+mj-ea"/>
          <a:cs typeface="Arial" pitchFamily="34" charset="0"/>
        </a:defRPr>
      </a:lvl1pPr>
      <a:lvl2pPr algn="l" rtl="0" eaLnBrk="1" fontAlgn="base" hangingPunct="1">
        <a:spcBef>
          <a:spcPct val="0"/>
        </a:spcBef>
        <a:spcAft>
          <a:spcPct val="0"/>
        </a:spcAft>
        <a:defRPr sz="2400">
          <a:solidFill>
            <a:srgbClr val="9A1D2B"/>
          </a:solidFill>
          <a:latin typeface="Arial" charset="0"/>
          <a:cs typeface="Arial" charset="0"/>
        </a:defRPr>
      </a:lvl2pPr>
      <a:lvl3pPr algn="l" rtl="0" eaLnBrk="1" fontAlgn="base" hangingPunct="1">
        <a:spcBef>
          <a:spcPct val="0"/>
        </a:spcBef>
        <a:spcAft>
          <a:spcPct val="0"/>
        </a:spcAft>
        <a:defRPr sz="2400">
          <a:solidFill>
            <a:srgbClr val="9A1D2B"/>
          </a:solidFill>
          <a:latin typeface="Arial" charset="0"/>
          <a:cs typeface="Arial" charset="0"/>
        </a:defRPr>
      </a:lvl3pPr>
      <a:lvl4pPr algn="l" rtl="0" eaLnBrk="1" fontAlgn="base" hangingPunct="1">
        <a:spcBef>
          <a:spcPct val="0"/>
        </a:spcBef>
        <a:spcAft>
          <a:spcPct val="0"/>
        </a:spcAft>
        <a:defRPr sz="2400">
          <a:solidFill>
            <a:srgbClr val="9A1D2B"/>
          </a:solidFill>
          <a:latin typeface="Arial" charset="0"/>
          <a:cs typeface="Arial" charset="0"/>
        </a:defRPr>
      </a:lvl4pPr>
      <a:lvl5pPr algn="l" rtl="0" eaLnBrk="1" fontAlgn="base" hangingPunct="1">
        <a:spcBef>
          <a:spcPct val="0"/>
        </a:spcBef>
        <a:spcAft>
          <a:spcPct val="0"/>
        </a:spcAft>
        <a:defRPr sz="2400">
          <a:solidFill>
            <a:srgbClr val="9A1D2B"/>
          </a:solidFill>
          <a:latin typeface="Arial" charset="0"/>
          <a:cs typeface="Arial" charset="0"/>
        </a:defRPr>
      </a:lvl5pPr>
      <a:lvl6pPr marL="342900" algn="l" rtl="0" eaLnBrk="1" fontAlgn="base" hangingPunct="1">
        <a:spcBef>
          <a:spcPct val="0"/>
        </a:spcBef>
        <a:spcAft>
          <a:spcPct val="0"/>
        </a:spcAft>
        <a:defRPr sz="2400">
          <a:solidFill>
            <a:srgbClr val="9A1D2B"/>
          </a:solidFill>
          <a:latin typeface="Arial" charset="0"/>
          <a:cs typeface="Arial" charset="0"/>
        </a:defRPr>
      </a:lvl6pPr>
      <a:lvl7pPr marL="685800" algn="l" rtl="0" eaLnBrk="1" fontAlgn="base" hangingPunct="1">
        <a:spcBef>
          <a:spcPct val="0"/>
        </a:spcBef>
        <a:spcAft>
          <a:spcPct val="0"/>
        </a:spcAft>
        <a:defRPr sz="2400">
          <a:solidFill>
            <a:srgbClr val="9A1D2B"/>
          </a:solidFill>
          <a:latin typeface="Arial" charset="0"/>
          <a:cs typeface="Arial" charset="0"/>
        </a:defRPr>
      </a:lvl7pPr>
      <a:lvl8pPr marL="1028700" algn="l" rtl="0" eaLnBrk="1" fontAlgn="base" hangingPunct="1">
        <a:spcBef>
          <a:spcPct val="0"/>
        </a:spcBef>
        <a:spcAft>
          <a:spcPct val="0"/>
        </a:spcAft>
        <a:defRPr sz="2400">
          <a:solidFill>
            <a:srgbClr val="9A1D2B"/>
          </a:solidFill>
          <a:latin typeface="Arial" charset="0"/>
          <a:cs typeface="Arial" charset="0"/>
        </a:defRPr>
      </a:lvl8pPr>
      <a:lvl9pPr marL="1371600" algn="l" rtl="0" eaLnBrk="1" fontAlgn="base" hangingPunct="1">
        <a:spcBef>
          <a:spcPct val="0"/>
        </a:spcBef>
        <a:spcAft>
          <a:spcPct val="0"/>
        </a:spcAft>
        <a:defRPr sz="2400">
          <a:solidFill>
            <a:srgbClr val="9A1D2B"/>
          </a:solidFill>
          <a:latin typeface="Arial" charset="0"/>
          <a:cs typeface="Arial" charset="0"/>
        </a:defRPr>
      </a:lvl9pPr>
    </p:titleStyle>
    <p:bodyStyle>
      <a:lvl1pPr marL="257175" indent="-257175"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panose="020B0604020202020204" pitchFamily="34" charset="0"/>
        <a:buChar char="•"/>
        <a:defRPr sz="2100" kern="1200">
          <a:solidFill>
            <a:srgbClr val="BF2F37"/>
          </a:solidFill>
          <a:latin typeface="+mn-lt"/>
          <a:ea typeface="+mn-ea"/>
          <a:cs typeface="+mn-cs"/>
        </a:defRPr>
      </a:lvl2pPr>
      <a:lvl3pPr marL="857250" indent="-171450" algn="l" rtl="0" eaLnBrk="1" fontAlgn="base" hangingPunct="1">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7.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7.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9.xml.rels><?xml version="1.0" encoding="UTF-8" standalone="yes"?>
<Relationships xmlns="http://schemas.openxmlformats.org/package/2006/relationships"><Relationship Id="rId3" Type="http://schemas.openxmlformats.org/officeDocument/2006/relationships/hyperlink" Target="http://krisrs1128.github.io/treelapse_expers/doi_supp/doi_exper.html" TargetMode="External"/><Relationship Id="rId2" Type="http://schemas.openxmlformats.org/officeDocument/2006/relationships/image" Target="../media/image28.png"/><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7.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7.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6">
            <a:extLst>
              <a:ext uri="{FF2B5EF4-FFF2-40B4-BE49-F238E27FC236}">
                <a16:creationId xmlns:a16="http://schemas.microsoft.com/office/drawing/2014/main" id="{1EFC9091-8354-444B-BB79-2B3E0582CEE3}"/>
              </a:ext>
            </a:extLst>
          </p:cNvPr>
          <p:cNvSpPr>
            <a:spLocks noGrp="1" noChangeArrowheads="1"/>
          </p:cNvSpPr>
          <p:nvPr>
            <p:ph type="ctrTitle"/>
          </p:nvPr>
        </p:nvSpPr>
        <p:spPr/>
        <p:txBody>
          <a:bodyPr/>
          <a:lstStyle/>
          <a:p>
            <a:r>
              <a:rPr lang="en-US" altLang="en-US" sz="3600" dirty="0">
                <a:latin typeface="Sanchez Regular"/>
              </a:rPr>
              <a:t>Visual Analytics: View Reduction</a:t>
            </a:r>
          </a:p>
        </p:txBody>
      </p:sp>
      <p:sp>
        <p:nvSpPr>
          <p:cNvPr id="6147" name="Rectangle 7">
            <a:extLst>
              <a:ext uri="{FF2B5EF4-FFF2-40B4-BE49-F238E27FC236}">
                <a16:creationId xmlns:a16="http://schemas.microsoft.com/office/drawing/2014/main" id="{3033A40A-7689-4A10-8282-A750B72CBDD7}"/>
              </a:ext>
            </a:extLst>
          </p:cNvPr>
          <p:cNvSpPr>
            <a:spLocks noGrp="1" noChangeArrowheads="1"/>
          </p:cNvSpPr>
          <p:nvPr>
            <p:ph type="subTitle" idx="1"/>
          </p:nvPr>
        </p:nvSpPr>
        <p:spPr/>
        <p:txBody>
          <a:bodyPr>
            <a:normAutofit/>
          </a:bodyPr>
          <a:lstStyle/>
          <a:p>
            <a:pPr defTabSz="685783" fontAlgn="auto">
              <a:spcAft>
                <a:spcPts val="0"/>
              </a:spcAft>
              <a:defRPr/>
            </a:pPr>
            <a:r>
              <a:rPr lang="en-US" altLang="en-US"/>
              <a:t>Ian Nabney</a:t>
            </a:r>
          </a:p>
          <a:p>
            <a:pPr defTabSz="685783" fontAlgn="auto">
              <a:spcAft>
                <a:spcPts val="0"/>
              </a:spcAft>
              <a:defRPr/>
            </a:pPr>
            <a:r>
              <a:rPr lang="en-US" altLang="en-US"/>
              <a:t>ian.nabney@bristol.ac.uk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F1D30-393B-4D15-9B6A-843303EC4556}"/>
              </a:ext>
            </a:extLst>
          </p:cNvPr>
          <p:cNvSpPr>
            <a:spLocks noGrp="1"/>
          </p:cNvSpPr>
          <p:nvPr>
            <p:ph type="title"/>
          </p:nvPr>
        </p:nvSpPr>
        <p:spPr/>
        <p:txBody>
          <a:bodyPr/>
          <a:lstStyle/>
          <a:p>
            <a:r>
              <a:rPr lang="en-GB" dirty="0"/>
              <a:t>Histograms</a:t>
            </a:r>
          </a:p>
        </p:txBody>
      </p:sp>
      <p:sp>
        <p:nvSpPr>
          <p:cNvPr id="3" name="Date Placeholder 2">
            <a:extLst>
              <a:ext uri="{FF2B5EF4-FFF2-40B4-BE49-F238E27FC236}">
                <a16:creationId xmlns:a16="http://schemas.microsoft.com/office/drawing/2014/main" id="{D895C5E1-50E0-4349-9944-58FD8DE12254}"/>
              </a:ext>
            </a:extLst>
          </p:cNvPr>
          <p:cNvSpPr>
            <a:spLocks noGrp="1"/>
          </p:cNvSpPr>
          <p:nvPr>
            <p:ph type="dt" sz="half" idx="10"/>
          </p:nvPr>
        </p:nvSpPr>
        <p:spPr/>
        <p:txBody>
          <a:bodyPr/>
          <a:lstStyle/>
          <a:p>
            <a:pPr>
              <a:defRPr/>
            </a:pPr>
            <a:fld id="{DF6A0137-8CA0-4057-9665-5F6784AAA3FA}" type="datetime1">
              <a:rPr lang="en-GB" altLang="en-GB" smtClean="0"/>
              <a:t>13/03/2021</a:t>
            </a:fld>
            <a:endParaRPr lang="en-GB" altLang="en-GB"/>
          </a:p>
        </p:txBody>
      </p:sp>
      <p:sp>
        <p:nvSpPr>
          <p:cNvPr id="4" name="Footer Placeholder 3">
            <a:extLst>
              <a:ext uri="{FF2B5EF4-FFF2-40B4-BE49-F238E27FC236}">
                <a16:creationId xmlns:a16="http://schemas.microsoft.com/office/drawing/2014/main" id="{A0B126D8-2C0B-4751-9719-22AC212B38BD}"/>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4C70D4F8-BFC5-4A42-8C4C-6CBDF812A507}"/>
              </a:ext>
            </a:extLst>
          </p:cNvPr>
          <p:cNvSpPr>
            <a:spLocks noGrp="1"/>
          </p:cNvSpPr>
          <p:nvPr>
            <p:ph type="sldNum" sz="quarter" idx="12"/>
          </p:nvPr>
        </p:nvSpPr>
        <p:spPr/>
        <p:txBody>
          <a:bodyPr/>
          <a:lstStyle/>
          <a:p>
            <a:pPr>
              <a:defRPr/>
            </a:pPr>
            <a:fld id="{774C7798-4690-44F7-8BD5-F3F898FCA55B}" type="slidenum">
              <a:rPr lang="en-GB" altLang="en-GB" smtClean="0"/>
              <a:pPr>
                <a:defRPr/>
              </a:pPr>
              <a:t>10</a:t>
            </a:fld>
            <a:endParaRPr lang="en-GB" altLang="en-GB"/>
          </a:p>
        </p:txBody>
      </p:sp>
      <p:pic>
        <p:nvPicPr>
          <p:cNvPr id="6" name="Picture 5">
            <a:extLst>
              <a:ext uri="{FF2B5EF4-FFF2-40B4-BE49-F238E27FC236}">
                <a16:creationId xmlns:a16="http://schemas.microsoft.com/office/drawing/2014/main" id="{9D1F38FC-FC03-449D-B271-63264011094E}"/>
              </a:ext>
            </a:extLst>
          </p:cNvPr>
          <p:cNvPicPr>
            <a:picLocks noChangeAspect="1"/>
          </p:cNvPicPr>
          <p:nvPr/>
        </p:nvPicPr>
        <p:blipFill>
          <a:blip r:embed="rId2"/>
          <a:stretch>
            <a:fillRect/>
          </a:stretch>
        </p:blipFill>
        <p:spPr>
          <a:xfrm>
            <a:off x="6534150" y="1373481"/>
            <a:ext cx="2152650" cy="1504950"/>
          </a:xfrm>
          <a:prstGeom prst="rect">
            <a:avLst/>
          </a:prstGeom>
        </p:spPr>
      </p:pic>
      <p:sp>
        <p:nvSpPr>
          <p:cNvPr id="8" name="TextBox 7">
            <a:extLst>
              <a:ext uri="{FF2B5EF4-FFF2-40B4-BE49-F238E27FC236}">
                <a16:creationId xmlns:a16="http://schemas.microsoft.com/office/drawing/2014/main" id="{4057FB90-C149-4F65-BE7E-52ED637D1254}"/>
              </a:ext>
            </a:extLst>
          </p:cNvPr>
          <p:cNvSpPr txBox="1"/>
          <p:nvPr/>
        </p:nvSpPr>
        <p:spPr>
          <a:xfrm>
            <a:off x="6453963" y="3030279"/>
            <a:ext cx="2412225" cy="954107"/>
          </a:xfrm>
          <a:prstGeom prst="rect">
            <a:avLst/>
          </a:prstGeom>
          <a:noFill/>
        </p:spPr>
        <p:txBody>
          <a:bodyPr wrap="square" rtlCol="0">
            <a:spAutoFit/>
          </a:bodyPr>
          <a:lstStyle/>
          <a:p>
            <a:pPr algn="l"/>
            <a:r>
              <a:rPr lang="en-GB" sz="1400" i="0" dirty="0"/>
              <a:t>Histogram of the distribution of weights for all of the cats in a neighbourhood, binned into 5-pound blocks</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F257B1C-9F90-4C5B-8D4F-36C8664A3612}"/>
                  </a:ext>
                </a:extLst>
              </p:cNvPr>
              <p:cNvSpPr txBox="1"/>
              <p:nvPr/>
            </p:nvSpPr>
            <p:spPr>
              <a:xfrm>
                <a:off x="318977" y="1373481"/>
                <a:ext cx="5932967" cy="4527073"/>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Range of the original attribute is partitioned into bins, and the number of items that fall into each bin is counted</a:t>
                </a:r>
              </a:p>
              <a:p>
                <a:pPr marL="285750" indent="-285750" algn="l">
                  <a:buFont typeface="Arial" panose="020B0604020202020204" pitchFamily="34" charset="0"/>
                  <a:buChar char="•"/>
                </a:pPr>
                <a:r>
                  <a:rPr lang="en-GB" sz="1600" i="0" dirty="0"/>
                  <a:t>Visual encoding of a histogram is very similar to bar charts</a:t>
                </a:r>
              </a:p>
              <a:p>
                <a:pPr marL="285750" indent="-285750" algn="l">
                  <a:buFont typeface="Arial" panose="020B0604020202020204" pitchFamily="34" charset="0"/>
                  <a:buChar char="•"/>
                </a:pPr>
                <a:r>
                  <a:rPr lang="en-GB" sz="1600" i="0" dirty="0"/>
                  <a:t>One difference is that histograms are sometimes shown without space between the bars to visually imply continuity, whereas bar charts have spaces between the bars to imply discretization</a:t>
                </a:r>
              </a:p>
              <a:p>
                <a:pPr marL="285750" indent="-285750" algn="l">
                  <a:buFont typeface="Arial" panose="020B0604020202020204" pitchFamily="34" charset="0"/>
                  <a:buChar char="•"/>
                </a:pPr>
                <a:r>
                  <a:rPr lang="en-GB" sz="1600" i="0" dirty="0"/>
                  <a:t>Choice of bin size is crucial and tricky: a histogram can look quite different depending on the discretization chosen. </a:t>
                </a:r>
              </a:p>
              <a:p>
                <a:pPr marL="742950" lvl="1" indent="-285750">
                  <a:buFont typeface="Arial" panose="020B0604020202020204" pitchFamily="34" charset="0"/>
                  <a:buChar char="•"/>
                </a:pPr>
                <a:r>
                  <a:rPr lang="en-GB" sz="1600" i="0" dirty="0"/>
                  <a:t>One possible solution is to compute the number of bins based on dataset characteristics; </a:t>
                </a:r>
              </a:p>
              <a:p>
                <a:pPr marL="742950" lvl="1" indent="-285750">
                  <a:buFont typeface="Arial" panose="020B0604020202020204" pitchFamily="34" charset="0"/>
                  <a:buChar char="•"/>
                </a:pPr>
                <a:r>
                  <a:rPr lang="en-GB" sz="1600" i="0" dirty="0"/>
                  <a:t>another is to provide the user with controls to easily change the number of bins interactively, to see how the histogram changes</a:t>
                </a:r>
              </a:p>
              <a:p>
                <a:pPr marL="285750" indent="-285750">
                  <a:buFont typeface="Arial" panose="020B0604020202020204" pitchFamily="34" charset="0"/>
                  <a:buChar char="•"/>
                </a:pPr>
                <a:r>
                  <a:rPr lang="en-GB" sz="1600" i="0" dirty="0"/>
                  <a:t>Variable width bins can be used to avoid noisy histograms (e.g. by making the count in each bin roughly equal</a:t>
                </a:r>
              </a:p>
              <a:p>
                <a:pPr marL="285750" indent="-285750">
                  <a:buFont typeface="Arial" panose="020B0604020202020204" pitchFamily="34" charset="0"/>
                  <a:buChar char="•"/>
                </a:pPr>
                <a:r>
                  <a:rPr lang="en-GB" sz="1600" i="0" dirty="0"/>
                  <a:t>An interesting rule of thumb for the number of bins is </a:t>
                </a:r>
                <a14:m>
                  <m:oMath xmlns:m="http://schemas.openxmlformats.org/officeDocument/2006/math">
                    <m:rad>
                      <m:radPr>
                        <m:ctrlPr>
                          <a:rPr lang="en-GB" sz="1600" i="1" smtClean="0">
                            <a:latin typeface="Cambria Math" panose="02040503050406030204" pitchFamily="18" charset="0"/>
                          </a:rPr>
                        </m:ctrlPr>
                      </m:radPr>
                      <m:deg>
                        <m:r>
                          <m:rPr>
                            <m:brk m:alnAt="7"/>
                          </m:rPr>
                          <a:rPr lang="en-GB" sz="1600" b="0" i="1" smtClean="0">
                            <a:latin typeface="Cambria Math" panose="02040503050406030204" pitchFamily="18" charset="0"/>
                          </a:rPr>
                          <m:t>3</m:t>
                        </m:r>
                      </m:deg>
                      <m:e>
                        <m:r>
                          <a:rPr lang="en-GB" sz="1600" b="0" i="1" smtClean="0">
                            <a:latin typeface="Cambria Math" panose="02040503050406030204" pitchFamily="18" charset="0"/>
                          </a:rPr>
                          <m:t>𝑛</m:t>
                        </m:r>
                      </m:e>
                    </m:rad>
                  </m:oMath>
                </a14:m>
                <a:r>
                  <a:rPr lang="en-GB" sz="1600" i="0" dirty="0"/>
                  <a:t> where </a:t>
                </a:r>
                <a:r>
                  <a:rPr lang="en-GB" sz="1600" dirty="0"/>
                  <a:t>n</a:t>
                </a:r>
                <a:r>
                  <a:rPr lang="en-GB" sz="1600" i="0" dirty="0"/>
                  <a:t> is the number of data points</a:t>
                </a:r>
              </a:p>
            </p:txBody>
          </p:sp>
        </mc:Choice>
        <mc:Fallback>
          <p:sp>
            <p:nvSpPr>
              <p:cNvPr id="9" name="TextBox 8">
                <a:extLst>
                  <a:ext uri="{FF2B5EF4-FFF2-40B4-BE49-F238E27FC236}">
                    <a16:creationId xmlns:a16="http://schemas.microsoft.com/office/drawing/2014/main" id="{FF257B1C-9F90-4C5B-8D4F-36C8664A3612}"/>
                  </a:ext>
                </a:extLst>
              </p:cNvPr>
              <p:cNvSpPr txBox="1">
                <a:spLocks noRot="1" noChangeAspect="1" noMove="1" noResize="1" noEditPoints="1" noAdjustHandles="1" noChangeArrowheads="1" noChangeShapeType="1" noTextEdit="1"/>
              </p:cNvSpPr>
              <p:nvPr/>
            </p:nvSpPr>
            <p:spPr>
              <a:xfrm>
                <a:off x="318977" y="1373481"/>
                <a:ext cx="5932967" cy="4527073"/>
              </a:xfrm>
              <a:prstGeom prst="rect">
                <a:avLst/>
              </a:prstGeom>
              <a:blipFill>
                <a:blip r:embed="rId3"/>
                <a:stretch>
                  <a:fillRect l="-411" t="-404" r="-719" b="-808"/>
                </a:stretch>
              </a:blipFill>
            </p:spPr>
            <p:txBody>
              <a:bodyPr/>
              <a:lstStyle/>
              <a:p>
                <a:r>
                  <a:rPr lang="en-GB">
                    <a:noFill/>
                  </a:rPr>
                  <a:t> </a:t>
                </a:r>
              </a:p>
            </p:txBody>
          </p:sp>
        </mc:Fallback>
      </mc:AlternateContent>
    </p:spTree>
    <p:extLst>
      <p:ext uri="{BB962C8B-B14F-4D97-AF65-F5344CB8AC3E}">
        <p14:creationId xmlns:p14="http://schemas.microsoft.com/office/powerpoint/2010/main" val="2148898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64C61-319A-410A-9625-F2013A5C9ABC}"/>
              </a:ext>
            </a:extLst>
          </p:cNvPr>
          <p:cNvSpPr>
            <a:spLocks noGrp="1"/>
          </p:cNvSpPr>
          <p:nvPr>
            <p:ph type="title"/>
          </p:nvPr>
        </p:nvSpPr>
        <p:spPr/>
        <p:txBody>
          <a:bodyPr/>
          <a:lstStyle/>
          <a:p>
            <a:r>
              <a:rPr lang="en-GB" dirty="0"/>
              <a:t>Continuous scatterplots</a:t>
            </a:r>
          </a:p>
        </p:txBody>
      </p:sp>
      <p:sp>
        <p:nvSpPr>
          <p:cNvPr id="3" name="Date Placeholder 2">
            <a:extLst>
              <a:ext uri="{FF2B5EF4-FFF2-40B4-BE49-F238E27FC236}">
                <a16:creationId xmlns:a16="http://schemas.microsoft.com/office/drawing/2014/main" id="{F2320D10-2CC8-416E-BB18-5573D8F23777}"/>
              </a:ext>
            </a:extLst>
          </p:cNvPr>
          <p:cNvSpPr>
            <a:spLocks noGrp="1"/>
          </p:cNvSpPr>
          <p:nvPr>
            <p:ph type="dt" sz="half" idx="10"/>
          </p:nvPr>
        </p:nvSpPr>
        <p:spPr/>
        <p:txBody>
          <a:bodyPr/>
          <a:lstStyle/>
          <a:p>
            <a:pPr>
              <a:defRPr/>
            </a:pPr>
            <a:fld id="{DCDA3B6A-3F59-4EDC-BD1E-DF0086190F12}" type="datetime1">
              <a:rPr lang="en-GB" altLang="en-GB" smtClean="0"/>
              <a:t>14/03/2021</a:t>
            </a:fld>
            <a:endParaRPr lang="en-GB" altLang="en-GB"/>
          </a:p>
        </p:txBody>
      </p:sp>
      <p:sp>
        <p:nvSpPr>
          <p:cNvPr id="4" name="Footer Placeholder 3">
            <a:extLst>
              <a:ext uri="{FF2B5EF4-FFF2-40B4-BE49-F238E27FC236}">
                <a16:creationId xmlns:a16="http://schemas.microsoft.com/office/drawing/2014/main" id="{0FC262CA-25C6-4908-9ABF-2ECE8B184198}"/>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C6A409E8-9625-4AF8-96B3-CE4E084C0291}"/>
              </a:ext>
            </a:extLst>
          </p:cNvPr>
          <p:cNvSpPr>
            <a:spLocks noGrp="1"/>
          </p:cNvSpPr>
          <p:nvPr>
            <p:ph type="sldNum" sz="quarter" idx="12"/>
          </p:nvPr>
        </p:nvSpPr>
        <p:spPr/>
        <p:txBody>
          <a:bodyPr/>
          <a:lstStyle/>
          <a:p>
            <a:pPr>
              <a:defRPr/>
            </a:pPr>
            <a:fld id="{774C7798-4690-44F7-8BD5-F3F898FCA55B}" type="slidenum">
              <a:rPr lang="en-GB" altLang="en-GB" smtClean="0"/>
              <a:pPr>
                <a:defRPr/>
              </a:pPr>
              <a:t>11</a:t>
            </a:fld>
            <a:endParaRPr lang="en-GB" altLang="en-GB"/>
          </a:p>
        </p:txBody>
      </p:sp>
      <p:pic>
        <p:nvPicPr>
          <p:cNvPr id="6" name="Picture 5">
            <a:extLst>
              <a:ext uri="{FF2B5EF4-FFF2-40B4-BE49-F238E27FC236}">
                <a16:creationId xmlns:a16="http://schemas.microsoft.com/office/drawing/2014/main" id="{7E97AD04-073D-4437-9E90-803C1C251F5B}"/>
              </a:ext>
            </a:extLst>
          </p:cNvPr>
          <p:cNvPicPr>
            <a:picLocks noChangeAspect="1"/>
          </p:cNvPicPr>
          <p:nvPr/>
        </p:nvPicPr>
        <p:blipFill>
          <a:blip r:embed="rId2"/>
          <a:stretch>
            <a:fillRect/>
          </a:stretch>
        </p:blipFill>
        <p:spPr>
          <a:xfrm>
            <a:off x="4229732" y="1373482"/>
            <a:ext cx="4636456" cy="2762584"/>
          </a:xfrm>
          <a:prstGeom prst="rect">
            <a:avLst/>
          </a:prstGeom>
        </p:spPr>
      </p:pic>
      <p:sp>
        <p:nvSpPr>
          <p:cNvPr id="7" name="TextBox 6">
            <a:extLst>
              <a:ext uri="{FF2B5EF4-FFF2-40B4-BE49-F238E27FC236}">
                <a16:creationId xmlns:a16="http://schemas.microsoft.com/office/drawing/2014/main" id="{5387A19E-9AD8-47CE-875A-0F07861B787C}"/>
              </a:ext>
            </a:extLst>
          </p:cNvPr>
          <p:cNvSpPr txBox="1"/>
          <p:nvPr/>
        </p:nvSpPr>
        <p:spPr>
          <a:xfrm>
            <a:off x="350874" y="1477926"/>
            <a:ext cx="3657550" cy="4278094"/>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Scatterplots for large numbers of data points because the marks occlude each other and because interest shifts to the density of points (hard to estimate by eye).</a:t>
            </a:r>
          </a:p>
          <a:p>
            <a:pPr marL="285750" indent="-285750" algn="l">
              <a:buFont typeface="Arial" panose="020B0604020202020204" pitchFamily="34" charset="0"/>
              <a:buChar char="•"/>
            </a:pPr>
            <a:r>
              <a:rPr lang="en-GB" sz="1600" i="0" dirty="0"/>
              <a:t>Solved by plotting an aggregate value at each pixel rather than drawing every single item as an individual point</a:t>
            </a:r>
          </a:p>
          <a:p>
            <a:pPr marL="285750" indent="-285750" algn="l">
              <a:buFont typeface="Arial" panose="020B0604020202020204" pitchFamily="34" charset="0"/>
              <a:buChar char="•"/>
            </a:pPr>
            <a:r>
              <a:rPr lang="en-GB" sz="1600" i="0" dirty="0"/>
              <a:t>Continuous scatterplots use colour coding at each pixel to indicate the density of overplotting, often in conjunction with transparency</a:t>
            </a:r>
          </a:p>
          <a:p>
            <a:pPr marL="285750" indent="-285750" algn="l">
              <a:buFont typeface="Arial" panose="020B0604020202020204" pitchFamily="34" charset="0"/>
              <a:buChar char="•"/>
            </a:pPr>
            <a:r>
              <a:rPr lang="en-GB" sz="1600" i="0" dirty="0"/>
              <a:t>Continuous scatterplots use a dense, space-filling 2D matrix alignment, where each pixel is given a different colour</a:t>
            </a:r>
          </a:p>
        </p:txBody>
      </p:sp>
      <p:sp>
        <p:nvSpPr>
          <p:cNvPr id="8" name="TextBox 7">
            <a:extLst>
              <a:ext uri="{FF2B5EF4-FFF2-40B4-BE49-F238E27FC236}">
                <a16:creationId xmlns:a16="http://schemas.microsoft.com/office/drawing/2014/main" id="{43E75F00-C189-4980-811E-6CA739B89FA1}"/>
              </a:ext>
            </a:extLst>
          </p:cNvPr>
          <p:cNvSpPr txBox="1"/>
          <p:nvPr/>
        </p:nvSpPr>
        <p:spPr>
          <a:xfrm>
            <a:off x="3828378" y="4295554"/>
            <a:ext cx="5038467" cy="1600438"/>
          </a:xfrm>
          <a:prstGeom prst="rect">
            <a:avLst/>
          </a:prstGeom>
          <a:noFill/>
        </p:spPr>
        <p:txBody>
          <a:bodyPr wrap="square" rtlCol="0">
            <a:spAutoFit/>
          </a:bodyPr>
          <a:lstStyle/>
          <a:p>
            <a:pPr marL="285750" indent="-285750" algn="l">
              <a:buFont typeface="Arial" panose="020B0604020202020204" pitchFamily="34" charset="0"/>
              <a:buChar char="•"/>
            </a:pPr>
            <a:r>
              <a:rPr lang="en-GB" sz="1400" i="0" dirty="0"/>
              <a:t>Tornado air-flow dataset, with the magnitude of the velocity on the horizontal and the z-direction velocity on the vertical</a:t>
            </a:r>
          </a:p>
          <a:p>
            <a:pPr marL="285750" indent="-285750" algn="l">
              <a:buFont typeface="Arial" panose="020B0604020202020204" pitchFamily="34" charset="0"/>
              <a:buChar char="•"/>
            </a:pPr>
            <a:r>
              <a:rPr lang="en-GB" sz="1400" i="0" dirty="0"/>
              <a:t>Derived table: two ordered key attributes (x, y pixel locations), one quantitative attribute (overplot density).</a:t>
            </a:r>
          </a:p>
          <a:p>
            <a:pPr marL="285750" indent="-285750" algn="l">
              <a:buFont typeface="Arial" panose="020B0604020202020204" pitchFamily="34" charset="0"/>
              <a:buChar char="•"/>
            </a:pPr>
            <a:r>
              <a:rPr lang="en-GB" sz="1400" i="0" dirty="0"/>
              <a:t>Dense space-filling 2D matrix alignment, sequential categorical hue + ordered luminance colormap.</a:t>
            </a:r>
          </a:p>
        </p:txBody>
      </p:sp>
    </p:spTree>
    <p:extLst>
      <p:ext uri="{BB962C8B-B14F-4D97-AF65-F5344CB8AC3E}">
        <p14:creationId xmlns:p14="http://schemas.microsoft.com/office/powerpoint/2010/main" val="430114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FCDF1-0A65-4B7E-AB97-3813283A9119}"/>
              </a:ext>
            </a:extLst>
          </p:cNvPr>
          <p:cNvSpPr>
            <a:spLocks noGrp="1"/>
          </p:cNvSpPr>
          <p:nvPr>
            <p:ph type="title"/>
          </p:nvPr>
        </p:nvSpPr>
        <p:spPr/>
        <p:txBody>
          <a:bodyPr/>
          <a:lstStyle/>
          <a:p>
            <a:r>
              <a:rPr lang="en-GB" dirty="0"/>
              <a:t>Boxplots</a:t>
            </a:r>
          </a:p>
        </p:txBody>
      </p:sp>
      <p:sp>
        <p:nvSpPr>
          <p:cNvPr id="3" name="Date Placeholder 2">
            <a:extLst>
              <a:ext uri="{FF2B5EF4-FFF2-40B4-BE49-F238E27FC236}">
                <a16:creationId xmlns:a16="http://schemas.microsoft.com/office/drawing/2014/main" id="{D6B2A7CC-C3C9-46BD-90EF-B93CDA993C0E}"/>
              </a:ext>
            </a:extLst>
          </p:cNvPr>
          <p:cNvSpPr>
            <a:spLocks noGrp="1"/>
          </p:cNvSpPr>
          <p:nvPr>
            <p:ph type="dt" sz="half" idx="10"/>
          </p:nvPr>
        </p:nvSpPr>
        <p:spPr/>
        <p:txBody>
          <a:bodyPr/>
          <a:lstStyle/>
          <a:p>
            <a:pPr>
              <a:defRPr/>
            </a:pPr>
            <a:fld id="{C64F2E69-D1D0-4DB3-93D6-63D740F054FB}" type="datetime1">
              <a:rPr lang="en-GB" altLang="en-GB" smtClean="0"/>
              <a:t>14/03/2021</a:t>
            </a:fld>
            <a:endParaRPr lang="en-GB" altLang="en-GB"/>
          </a:p>
        </p:txBody>
      </p:sp>
      <p:sp>
        <p:nvSpPr>
          <p:cNvPr id="4" name="Footer Placeholder 3">
            <a:extLst>
              <a:ext uri="{FF2B5EF4-FFF2-40B4-BE49-F238E27FC236}">
                <a16:creationId xmlns:a16="http://schemas.microsoft.com/office/drawing/2014/main" id="{5E215D29-739D-4799-B4A2-9A9FBD456759}"/>
              </a:ext>
            </a:extLst>
          </p:cNvPr>
          <p:cNvSpPr>
            <a:spLocks noGrp="1"/>
          </p:cNvSpPr>
          <p:nvPr>
            <p:ph type="ftr" sz="quarter" idx="11"/>
          </p:nvPr>
        </p:nvSpPr>
        <p:spPr/>
        <p:txBody>
          <a:bodyPr/>
          <a:lstStyle/>
          <a:p>
            <a:pPr>
              <a:defRPr/>
            </a:pPr>
            <a:r>
              <a:rPr lang="en-GB" altLang="en-GB" dirty="0"/>
              <a:t>From [Wickham and </a:t>
            </a:r>
            <a:r>
              <a:rPr lang="en-GB" altLang="en-GB" dirty="0" err="1"/>
              <a:t>Stryjewski</a:t>
            </a:r>
            <a:r>
              <a:rPr lang="en-GB" altLang="en-GB" dirty="0"/>
              <a:t> 12, Figure 5].</a:t>
            </a:r>
          </a:p>
        </p:txBody>
      </p:sp>
      <p:sp>
        <p:nvSpPr>
          <p:cNvPr id="5" name="Slide Number Placeholder 4">
            <a:extLst>
              <a:ext uri="{FF2B5EF4-FFF2-40B4-BE49-F238E27FC236}">
                <a16:creationId xmlns:a16="http://schemas.microsoft.com/office/drawing/2014/main" id="{DF774A39-D79C-4BEE-8D85-4DCF25C2CD7A}"/>
              </a:ext>
            </a:extLst>
          </p:cNvPr>
          <p:cNvSpPr>
            <a:spLocks noGrp="1"/>
          </p:cNvSpPr>
          <p:nvPr>
            <p:ph type="sldNum" sz="quarter" idx="12"/>
          </p:nvPr>
        </p:nvSpPr>
        <p:spPr/>
        <p:txBody>
          <a:bodyPr/>
          <a:lstStyle/>
          <a:p>
            <a:pPr>
              <a:defRPr/>
            </a:pPr>
            <a:fld id="{774C7798-4690-44F7-8BD5-F3F898FCA55B}" type="slidenum">
              <a:rPr lang="en-GB" altLang="en-GB" smtClean="0"/>
              <a:pPr>
                <a:defRPr/>
              </a:pPr>
              <a:t>12</a:t>
            </a:fld>
            <a:endParaRPr lang="en-GB" altLang="en-GB"/>
          </a:p>
        </p:txBody>
      </p:sp>
      <p:pic>
        <p:nvPicPr>
          <p:cNvPr id="6" name="Picture 5">
            <a:extLst>
              <a:ext uri="{FF2B5EF4-FFF2-40B4-BE49-F238E27FC236}">
                <a16:creationId xmlns:a16="http://schemas.microsoft.com/office/drawing/2014/main" id="{829F7E5A-80F5-49FB-B047-A5A73BAE82C4}"/>
              </a:ext>
            </a:extLst>
          </p:cNvPr>
          <p:cNvPicPr>
            <a:picLocks noChangeAspect="1"/>
          </p:cNvPicPr>
          <p:nvPr/>
        </p:nvPicPr>
        <p:blipFill>
          <a:blip r:embed="rId2"/>
          <a:stretch>
            <a:fillRect/>
          </a:stretch>
        </p:blipFill>
        <p:spPr>
          <a:xfrm>
            <a:off x="3930870" y="3872490"/>
            <a:ext cx="5080997" cy="2734134"/>
          </a:xfrm>
          <a:prstGeom prst="rect">
            <a:avLst/>
          </a:prstGeom>
        </p:spPr>
      </p:pic>
      <p:sp>
        <p:nvSpPr>
          <p:cNvPr id="7" name="TextBox 6">
            <a:extLst>
              <a:ext uri="{FF2B5EF4-FFF2-40B4-BE49-F238E27FC236}">
                <a16:creationId xmlns:a16="http://schemas.microsoft.com/office/drawing/2014/main" id="{AB1F2D14-BDAA-4FB7-9656-9783543D1D38}"/>
              </a:ext>
            </a:extLst>
          </p:cNvPr>
          <p:cNvSpPr txBox="1"/>
          <p:nvPr/>
        </p:nvSpPr>
        <p:spPr>
          <a:xfrm>
            <a:off x="276447" y="1403498"/>
            <a:ext cx="8589741" cy="1815882"/>
          </a:xfrm>
          <a:prstGeom prst="rect">
            <a:avLst/>
          </a:prstGeom>
          <a:noFill/>
        </p:spPr>
        <p:txBody>
          <a:bodyPr wrap="square" rtlCol="0">
            <a:spAutoFit/>
          </a:bodyPr>
          <a:lstStyle/>
          <a:p>
            <a:pPr marL="285750" indent="-285750" algn="l">
              <a:buFont typeface="Arial" panose="020B0604020202020204" pitchFamily="34" charset="0"/>
              <a:buChar char="•"/>
            </a:pPr>
            <a:r>
              <a:rPr lang="en-GB" sz="1600" b="1" i="0" dirty="0">
                <a:solidFill>
                  <a:srgbClr val="7629FF"/>
                </a:solidFill>
              </a:rPr>
              <a:t>Boxplots</a:t>
            </a:r>
            <a:r>
              <a:rPr lang="en-GB" sz="1600" i="0" dirty="0"/>
              <a:t> shows an aggregate statistical summary of all the values that occur within the distribution of a single quantitative attribute. </a:t>
            </a:r>
          </a:p>
          <a:p>
            <a:pPr marL="285750" indent="-285750" algn="l">
              <a:buFont typeface="Arial" panose="020B0604020202020204" pitchFamily="34" charset="0"/>
              <a:buChar char="•"/>
            </a:pPr>
            <a:r>
              <a:rPr lang="en-GB" sz="1600" i="0" dirty="0"/>
              <a:t>Five derived variables carefully chosen to provide information about the attribute’s distribution: the median (50% point), the lower and upper quartiles (25% and 75% points), and the upper and lower fences (chosen values near the extremes, beyond which points should be counted as outliers).</a:t>
            </a:r>
          </a:p>
          <a:p>
            <a:pPr marL="285750" indent="-285750" algn="l">
              <a:buFont typeface="Arial" panose="020B0604020202020204" pitchFamily="34" charset="0"/>
              <a:buChar char="•"/>
            </a:pPr>
            <a:endParaRPr lang="en-GB" sz="1600" i="0" dirty="0"/>
          </a:p>
        </p:txBody>
      </p:sp>
      <p:sp>
        <p:nvSpPr>
          <p:cNvPr id="8" name="TextBox 7">
            <a:extLst>
              <a:ext uri="{FF2B5EF4-FFF2-40B4-BE49-F238E27FC236}">
                <a16:creationId xmlns:a16="http://schemas.microsoft.com/office/drawing/2014/main" id="{96DC8E36-C498-44D3-AAC4-83DEEFEB7A29}"/>
              </a:ext>
            </a:extLst>
          </p:cNvPr>
          <p:cNvSpPr txBox="1"/>
          <p:nvPr/>
        </p:nvSpPr>
        <p:spPr>
          <a:xfrm>
            <a:off x="128588" y="4151712"/>
            <a:ext cx="3560910" cy="1600438"/>
          </a:xfrm>
          <a:prstGeom prst="rect">
            <a:avLst/>
          </a:prstGeom>
          <a:noFill/>
        </p:spPr>
        <p:txBody>
          <a:bodyPr wrap="square" rtlCol="0">
            <a:spAutoFit/>
          </a:bodyPr>
          <a:lstStyle/>
          <a:p>
            <a:pPr marL="285750" indent="-285750" algn="l">
              <a:buFont typeface="Arial" panose="020B0604020202020204" pitchFamily="34" charset="0"/>
              <a:buChar char="•"/>
            </a:pPr>
            <a:r>
              <a:rPr lang="en-GB" sz="1400" i="0" dirty="0"/>
              <a:t>These plots illustrate four kinds of distributions: normal (n), skewed (s), peaked (k), and multimodal (mm). </a:t>
            </a:r>
          </a:p>
          <a:p>
            <a:pPr marL="285750" indent="-285750" algn="l">
              <a:buFont typeface="Arial" panose="020B0604020202020204" pitchFamily="34" charset="0"/>
              <a:buChar char="•"/>
            </a:pPr>
            <a:r>
              <a:rPr lang="en-GB" sz="1400" i="0" dirty="0"/>
              <a:t>(a) Standard box plots. </a:t>
            </a:r>
          </a:p>
          <a:p>
            <a:pPr marL="285750" indent="-285750" algn="l">
              <a:buFont typeface="Arial" panose="020B0604020202020204" pitchFamily="34" charset="0"/>
              <a:buChar char="•"/>
            </a:pPr>
            <a:r>
              <a:rPr lang="en-GB" sz="1400" i="0" dirty="0"/>
              <a:t>(b) Vase plots, which use horizontal spatial position to show density directly. </a:t>
            </a:r>
          </a:p>
        </p:txBody>
      </p:sp>
    </p:spTree>
    <p:extLst>
      <p:ext uri="{BB962C8B-B14F-4D97-AF65-F5344CB8AC3E}">
        <p14:creationId xmlns:p14="http://schemas.microsoft.com/office/powerpoint/2010/main" val="368672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B313B-A46C-4192-AE9A-A144BDFB2D79}"/>
              </a:ext>
            </a:extLst>
          </p:cNvPr>
          <p:cNvSpPr>
            <a:spLocks noGrp="1"/>
          </p:cNvSpPr>
          <p:nvPr>
            <p:ph type="title"/>
          </p:nvPr>
        </p:nvSpPr>
        <p:spPr/>
        <p:txBody>
          <a:bodyPr/>
          <a:lstStyle/>
          <a:p>
            <a:r>
              <a:rPr lang="en-GB" dirty="0"/>
              <a:t>Hierarchical parallel coordinates</a:t>
            </a:r>
          </a:p>
        </p:txBody>
      </p:sp>
      <p:sp>
        <p:nvSpPr>
          <p:cNvPr id="3" name="Date Placeholder 2">
            <a:extLst>
              <a:ext uri="{FF2B5EF4-FFF2-40B4-BE49-F238E27FC236}">
                <a16:creationId xmlns:a16="http://schemas.microsoft.com/office/drawing/2014/main" id="{AC9D6509-5C38-48CD-8B19-98F35F6AD7D8}"/>
              </a:ext>
            </a:extLst>
          </p:cNvPr>
          <p:cNvSpPr>
            <a:spLocks noGrp="1"/>
          </p:cNvSpPr>
          <p:nvPr>
            <p:ph type="dt" sz="half" idx="10"/>
          </p:nvPr>
        </p:nvSpPr>
        <p:spPr/>
        <p:txBody>
          <a:bodyPr/>
          <a:lstStyle/>
          <a:p>
            <a:pPr>
              <a:defRPr/>
            </a:pPr>
            <a:fld id="{FA442FB8-7B93-42A4-98C3-204FE790455E}" type="datetime1">
              <a:rPr lang="en-GB" altLang="en-GB" smtClean="0"/>
              <a:t>13/03/2021</a:t>
            </a:fld>
            <a:endParaRPr lang="en-GB" altLang="en-GB"/>
          </a:p>
        </p:txBody>
      </p:sp>
      <p:sp>
        <p:nvSpPr>
          <p:cNvPr id="4" name="Footer Placeholder 3">
            <a:extLst>
              <a:ext uri="{FF2B5EF4-FFF2-40B4-BE49-F238E27FC236}">
                <a16:creationId xmlns:a16="http://schemas.microsoft.com/office/drawing/2014/main" id="{B8B673A8-D4EF-482B-AFB3-74ECE8AB6ED3}"/>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95A1C2E5-860B-4333-B91B-82B0CD461DF8}"/>
              </a:ext>
            </a:extLst>
          </p:cNvPr>
          <p:cNvSpPr>
            <a:spLocks noGrp="1"/>
          </p:cNvSpPr>
          <p:nvPr>
            <p:ph type="sldNum" sz="quarter" idx="12"/>
          </p:nvPr>
        </p:nvSpPr>
        <p:spPr/>
        <p:txBody>
          <a:bodyPr/>
          <a:lstStyle/>
          <a:p>
            <a:pPr>
              <a:defRPr/>
            </a:pPr>
            <a:fld id="{774C7798-4690-44F7-8BD5-F3F898FCA55B}" type="slidenum">
              <a:rPr lang="en-GB" altLang="en-GB" smtClean="0"/>
              <a:pPr>
                <a:defRPr/>
              </a:pPr>
              <a:t>13</a:t>
            </a:fld>
            <a:endParaRPr lang="en-GB" altLang="en-GB"/>
          </a:p>
        </p:txBody>
      </p:sp>
      <p:pic>
        <p:nvPicPr>
          <p:cNvPr id="6" name="Picture 5">
            <a:extLst>
              <a:ext uri="{FF2B5EF4-FFF2-40B4-BE49-F238E27FC236}">
                <a16:creationId xmlns:a16="http://schemas.microsoft.com/office/drawing/2014/main" id="{8B275707-BB9D-44E0-ADD7-168D1D8F184C}"/>
              </a:ext>
            </a:extLst>
          </p:cNvPr>
          <p:cNvPicPr>
            <a:picLocks noChangeAspect="1"/>
          </p:cNvPicPr>
          <p:nvPr/>
        </p:nvPicPr>
        <p:blipFill>
          <a:blip r:embed="rId2"/>
          <a:stretch>
            <a:fillRect/>
          </a:stretch>
        </p:blipFill>
        <p:spPr>
          <a:xfrm>
            <a:off x="123825" y="1240921"/>
            <a:ext cx="8896350" cy="3095625"/>
          </a:xfrm>
          <a:prstGeom prst="rect">
            <a:avLst/>
          </a:prstGeom>
        </p:spPr>
      </p:pic>
      <p:sp>
        <p:nvSpPr>
          <p:cNvPr id="7" name="TextBox 6">
            <a:extLst>
              <a:ext uri="{FF2B5EF4-FFF2-40B4-BE49-F238E27FC236}">
                <a16:creationId xmlns:a16="http://schemas.microsoft.com/office/drawing/2014/main" id="{D42DA11B-CA69-43BA-AD95-F802FA106B02}"/>
              </a:ext>
            </a:extLst>
          </p:cNvPr>
          <p:cNvSpPr txBox="1"/>
          <p:nvPr/>
        </p:nvSpPr>
        <p:spPr>
          <a:xfrm>
            <a:off x="123825" y="4603898"/>
            <a:ext cx="8742363" cy="1569660"/>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The dataset is transformed by computing derived data: a hierarchical clustering of the items.</a:t>
            </a:r>
          </a:p>
          <a:p>
            <a:pPr marL="285750" indent="-285750" algn="l">
              <a:buFont typeface="Arial" panose="020B0604020202020204" pitchFamily="34" charset="0"/>
              <a:buChar char="•"/>
            </a:pPr>
            <a:r>
              <a:rPr lang="en-GB" sz="1600" i="0" dirty="0"/>
              <a:t>A cluster is represented by a band of varying width and opacity, where the mean is in the middle and width at each axis depends on the minimum and maximum item values for that attribute within the cluster. </a:t>
            </a:r>
          </a:p>
          <a:p>
            <a:pPr marL="285750" indent="-285750" algn="l">
              <a:buFont typeface="Arial" panose="020B0604020202020204" pitchFamily="34" charset="0"/>
              <a:buChar char="•"/>
            </a:pPr>
            <a:r>
              <a:rPr lang="en-GB" sz="1600" i="0" dirty="0"/>
              <a:t>The cluster bands are </a:t>
            </a:r>
            <a:r>
              <a:rPr lang="en-GB" sz="1600" i="0" dirty="0" err="1"/>
              <a:t>colored</a:t>
            </a:r>
            <a:r>
              <a:rPr lang="en-GB" sz="1600" i="0" dirty="0"/>
              <a:t> according to their proximity in the cluster hierarchy, so that clusters far away from each other have very different </a:t>
            </a:r>
            <a:r>
              <a:rPr lang="en-GB" sz="1600" i="0" dirty="0" err="1"/>
              <a:t>colors</a:t>
            </a:r>
            <a:r>
              <a:rPr lang="en-GB" sz="1600" i="0" dirty="0"/>
              <a:t>.</a:t>
            </a:r>
          </a:p>
        </p:txBody>
      </p:sp>
    </p:spTree>
    <p:extLst>
      <p:ext uri="{BB962C8B-B14F-4D97-AF65-F5344CB8AC3E}">
        <p14:creationId xmlns:p14="http://schemas.microsoft.com/office/powerpoint/2010/main" val="1907984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69BA4-AED2-4693-8155-A0C06D8F7F1E}"/>
              </a:ext>
            </a:extLst>
          </p:cNvPr>
          <p:cNvSpPr>
            <a:spLocks noGrp="1"/>
          </p:cNvSpPr>
          <p:nvPr>
            <p:ph type="title"/>
          </p:nvPr>
        </p:nvSpPr>
        <p:spPr/>
        <p:txBody>
          <a:bodyPr/>
          <a:lstStyle/>
          <a:p>
            <a:r>
              <a:rPr lang="en-GB" dirty="0"/>
              <a:t>Spatial aggregation</a:t>
            </a:r>
          </a:p>
        </p:txBody>
      </p:sp>
      <p:sp>
        <p:nvSpPr>
          <p:cNvPr id="3" name="Date Placeholder 2">
            <a:extLst>
              <a:ext uri="{FF2B5EF4-FFF2-40B4-BE49-F238E27FC236}">
                <a16:creationId xmlns:a16="http://schemas.microsoft.com/office/drawing/2014/main" id="{76A91ACF-3291-40CC-A078-94E0987DA9A7}"/>
              </a:ext>
            </a:extLst>
          </p:cNvPr>
          <p:cNvSpPr>
            <a:spLocks noGrp="1"/>
          </p:cNvSpPr>
          <p:nvPr>
            <p:ph type="dt" sz="half" idx="10"/>
          </p:nvPr>
        </p:nvSpPr>
        <p:spPr/>
        <p:txBody>
          <a:bodyPr/>
          <a:lstStyle/>
          <a:p>
            <a:pPr>
              <a:defRPr/>
            </a:pPr>
            <a:fld id="{998540C3-0CF3-4C1D-970D-5E50DD6FEDEA}" type="datetime1">
              <a:rPr lang="en-GB" altLang="en-GB" smtClean="0"/>
              <a:t>13/03/2021</a:t>
            </a:fld>
            <a:endParaRPr lang="en-GB" altLang="en-GB"/>
          </a:p>
        </p:txBody>
      </p:sp>
      <p:sp>
        <p:nvSpPr>
          <p:cNvPr id="4" name="Footer Placeholder 3">
            <a:extLst>
              <a:ext uri="{FF2B5EF4-FFF2-40B4-BE49-F238E27FC236}">
                <a16:creationId xmlns:a16="http://schemas.microsoft.com/office/drawing/2014/main" id="{ABFC25DF-74C6-45C6-B706-DA373B20D979}"/>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EAE289FA-E014-4228-879B-76D27E79F1E7}"/>
              </a:ext>
            </a:extLst>
          </p:cNvPr>
          <p:cNvSpPr>
            <a:spLocks noGrp="1"/>
          </p:cNvSpPr>
          <p:nvPr>
            <p:ph type="sldNum" sz="quarter" idx="12"/>
          </p:nvPr>
        </p:nvSpPr>
        <p:spPr/>
        <p:txBody>
          <a:bodyPr/>
          <a:lstStyle/>
          <a:p>
            <a:pPr>
              <a:defRPr/>
            </a:pPr>
            <a:fld id="{774C7798-4690-44F7-8BD5-F3F898FCA55B}" type="slidenum">
              <a:rPr lang="en-GB" altLang="en-GB" smtClean="0"/>
              <a:pPr>
                <a:defRPr/>
              </a:pPr>
              <a:t>14</a:t>
            </a:fld>
            <a:endParaRPr lang="en-GB" altLang="en-GB"/>
          </a:p>
        </p:txBody>
      </p:sp>
      <p:pic>
        <p:nvPicPr>
          <p:cNvPr id="6" name="Picture 5">
            <a:extLst>
              <a:ext uri="{FF2B5EF4-FFF2-40B4-BE49-F238E27FC236}">
                <a16:creationId xmlns:a16="http://schemas.microsoft.com/office/drawing/2014/main" id="{7C0BE672-6841-4E47-846D-4C7E7E5E3820}"/>
              </a:ext>
            </a:extLst>
          </p:cNvPr>
          <p:cNvPicPr>
            <a:picLocks noChangeAspect="1"/>
          </p:cNvPicPr>
          <p:nvPr/>
        </p:nvPicPr>
        <p:blipFill>
          <a:blip r:embed="rId2"/>
          <a:stretch>
            <a:fillRect/>
          </a:stretch>
        </p:blipFill>
        <p:spPr>
          <a:xfrm>
            <a:off x="128588" y="1240921"/>
            <a:ext cx="8896350" cy="2428875"/>
          </a:xfrm>
          <a:prstGeom prst="rect">
            <a:avLst/>
          </a:prstGeom>
        </p:spPr>
      </p:pic>
      <p:sp>
        <p:nvSpPr>
          <p:cNvPr id="8" name="TextBox 7">
            <a:extLst>
              <a:ext uri="{FF2B5EF4-FFF2-40B4-BE49-F238E27FC236}">
                <a16:creationId xmlns:a16="http://schemas.microsoft.com/office/drawing/2014/main" id="{3D3BE3FE-356E-45EE-8E12-0B12484744E2}"/>
              </a:ext>
            </a:extLst>
          </p:cNvPr>
          <p:cNvSpPr txBox="1"/>
          <p:nvPr/>
        </p:nvSpPr>
        <p:spPr>
          <a:xfrm>
            <a:off x="223284" y="3837504"/>
            <a:ext cx="5741582" cy="2308324"/>
          </a:xfrm>
          <a:prstGeom prst="rect">
            <a:avLst/>
          </a:prstGeom>
          <a:noFill/>
        </p:spPr>
        <p:txBody>
          <a:bodyPr wrap="square" rtlCol="0">
            <a:spAutoFit/>
          </a:bodyPr>
          <a:lstStyle/>
          <a:p>
            <a:pPr marL="285750" indent="-285750" algn="l">
              <a:buFont typeface="Arial" panose="020B0604020202020204" pitchFamily="34" charset="0"/>
              <a:buChar char="•"/>
            </a:pPr>
            <a:r>
              <a:rPr lang="en-GB" sz="1600" b="1" i="0" dirty="0">
                <a:solidFill>
                  <a:srgbClr val="7629FF"/>
                </a:solidFill>
              </a:rPr>
              <a:t>Modifiable areal unit problem (MAUP)</a:t>
            </a:r>
            <a:r>
              <a:rPr lang="en-GB" sz="1600" i="0" dirty="0"/>
              <a:t>: changing the boundaries of the regions used to analyse data can yield dramatically different results</a:t>
            </a:r>
          </a:p>
          <a:p>
            <a:pPr marL="285750" indent="-285750" algn="l">
              <a:buFont typeface="Arial" panose="020B0604020202020204" pitchFamily="34" charset="0"/>
              <a:buChar char="•"/>
            </a:pPr>
            <a:r>
              <a:rPr lang="en-GB" sz="1600" i="0" dirty="0"/>
              <a:t>The same location near the middle of the map has a different density level depending on the region boundaries: high in Figure (a), medium in Figure (b), and low in Figure (c). </a:t>
            </a:r>
          </a:p>
          <a:p>
            <a:pPr marL="285750" indent="-285750" algn="l">
              <a:buFont typeface="Arial" panose="020B0604020202020204" pitchFamily="34" charset="0"/>
              <a:buChar char="•"/>
            </a:pPr>
            <a:r>
              <a:rPr lang="en-GB" sz="1600" i="0" dirty="0"/>
              <a:t>A well-known example of this is </a:t>
            </a:r>
            <a:r>
              <a:rPr lang="en-GB" sz="1600" b="1" i="0" dirty="0">
                <a:solidFill>
                  <a:srgbClr val="7629FF"/>
                </a:solidFill>
              </a:rPr>
              <a:t>gerrymandering</a:t>
            </a:r>
            <a:r>
              <a:rPr lang="en-GB" sz="1600" i="0" dirty="0"/>
              <a:t> with the boundaries of voting districts.</a:t>
            </a:r>
          </a:p>
        </p:txBody>
      </p:sp>
      <p:sp>
        <p:nvSpPr>
          <p:cNvPr id="9" name="TextBox 8">
            <a:extLst>
              <a:ext uri="{FF2B5EF4-FFF2-40B4-BE49-F238E27FC236}">
                <a16:creationId xmlns:a16="http://schemas.microsoft.com/office/drawing/2014/main" id="{AF5E341C-7724-4351-BDA5-C6238BB811C7}"/>
              </a:ext>
            </a:extLst>
          </p:cNvPr>
          <p:cNvSpPr txBox="1"/>
          <p:nvPr/>
        </p:nvSpPr>
        <p:spPr>
          <a:xfrm>
            <a:off x="6188149" y="5740942"/>
            <a:ext cx="2678039" cy="307777"/>
          </a:xfrm>
          <a:prstGeom prst="rect">
            <a:avLst/>
          </a:prstGeom>
          <a:noFill/>
        </p:spPr>
        <p:txBody>
          <a:bodyPr wrap="square" rtlCol="0">
            <a:spAutoFit/>
          </a:bodyPr>
          <a:lstStyle/>
          <a:p>
            <a:pPr algn="l"/>
            <a:r>
              <a:rPr lang="en-GB" sz="1400" i="0" dirty="0"/>
              <a:t>Illinois congressional district 4</a:t>
            </a:r>
          </a:p>
        </p:txBody>
      </p:sp>
      <p:pic>
        <p:nvPicPr>
          <p:cNvPr id="10" name="Picture 9">
            <a:extLst>
              <a:ext uri="{FF2B5EF4-FFF2-40B4-BE49-F238E27FC236}">
                <a16:creationId xmlns:a16="http://schemas.microsoft.com/office/drawing/2014/main" id="{D9BECC1D-6AEB-471F-86F7-8C564FF9FC22}"/>
              </a:ext>
            </a:extLst>
          </p:cNvPr>
          <p:cNvPicPr>
            <a:picLocks noChangeAspect="1"/>
          </p:cNvPicPr>
          <p:nvPr/>
        </p:nvPicPr>
        <p:blipFill rotWithShape="1">
          <a:blip r:embed="rId3"/>
          <a:srcRect t="9028" b="9546"/>
          <a:stretch/>
        </p:blipFill>
        <p:spPr>
          <a:xfrm>
            <a:off x="6188149" y="3663002"/>
            <a:ext cx="2563589" cy="2077940"/>
          </a:xfrm>
          <a:prstGeom prst="rect">
            <a:avLst/>
          </a:prstGeom>
        </p:spPr>
      </p:pic>
    </p:spTree>
    <p:extLst>
      <p:ext uri="{BB962C8B-B14F-4D97-AF65-F5344CB8AC3E}">
        <p14:creationId xmlns:p14="http://schemas.microsoft.com/office/powerpoint/2010/main" val="447579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1163D-FC0F-4D68-B610-74B172CC6966}"/>
              </a:ext>
            </a:extLst>
          </p:cNvPr>
          <p:cNvSpPr>
            <a:spLocks noGrp="1"/>
          </p:cNvSpPr>
          <p:nvPr>
            <p:ph type="title"/>
          </p:nvPr>
        </p:nvSpPr>
        <p:spPr/>
        <p:txBody>
          <a:bodyPr/>
          <a:lstStyle/>
          <a:p>
            <a:r>
              <a:rPr lang="en-GB" dirty="0"/>
              <a:t>Attribute aggregation</a:t>
            </a:r>
          </a:p>
        </p:txBody>
      </p:sp>
      <p:sp>
        <p:nvSpPr>
          <p:cNvPr id="3" name="Date Placeholder 2">
            <a:extLst>
              <a:ext uri="{FF2B5EF4-FFF2-40B4-BE49-F238E27FC236}">
                <a16:creationId xmlns:a16="http://schemas.microsoft.com/office/drawing/2014/main" id="{96501FA3-D830-4512-AED3-8CC9827E594C}"/>
              </a:ext>
            </a:extLst>
          </p:cNvPr>
          <p:cNvSpPr>
            <a:spLocks noGrp="1"/>
          </p:cNvSpPr>
          <p:nvPr>
            <p:ph type="dt" sz="half" idx="10"/>
          </p:nvPr>
        </p:nvSpPr>
        <p:spPr/>
        <p:txBody>
          <a:bodyPr/>
          <a:lstStyle/>
          <a:p>
            <a:pPr>
              <a:defRPr/>
            </a:pPr>
            <a:fld id="{BF574CF7-A6A4-44DB-8FAB-9B8E7BBAD241}" type="datetime1">
              <a:rPr lang="en-GB" altLang="en-GB" smtClean="0"/>
              <a:t>13/03/2021</a:t>
            </a:fld>
            <a:endParaRPr lang="en-GB" altLang="en-GB"/>
          </a:p>
        </p:txBody>
      </p:sp>
      <p:sp>
        <p:nvSpPr>
          <p:cNvPr id="4" name="Footer Placeholder 3">
            <a:extLst>
              <a:ext uri="{FF2B5EF4-FFF2-40B4-BE49-F238E27FC236}">
                <a16:creationId xmlns:a16="http://schemas.microsoft.com/office/drawing/2014/main" id="{4932BBB4-FF5D-4625-89E4-E243A09ABD51}"/>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2A30C6EF-0B25-4B01-9FA3-1FF200D1AD04}"/>
              </a:ext>
            </a:extLst>
          </p:cNvPr>
          <p:cNvSpPr>
            <a:spLocks noGrp="1"/>
          </p:cNvSpPr>
          <p:nvPr>
            <p:ph type="sldNum" sz="quarter" idx="12"/>
          </p:nvPr>
        </p:nvSpPr>
        <p:spPr/>
        <p:txBody>
          <a:bodyPr/>
          <a:lstStyle/>
          <a:p>
            <a:pPr>
              <a:defRPr/>
            </a:pPr>
            <a:fld id="{774C7798-4690-44F7-8BD5-F3F898FCA55B}" type="slidenum">
              <a:rPr lang="en-GB" altLang="en-GB" smtClean="0"/>
              <a:pPr>
                <a:defRPr/>
              </a:pPr>
              <a:t>15</a:t>
            </a:fld>
            <a:endParaRPr lang="en-GB" altLang="en-GB"/>
          </a:p>
        </p:txBody>
      </p:sp>
      <p:sp>
        <p:nvSpPr>
          <p:cNvPr id="6" name="TextBox 5">
            <a:extLst>
              <a:ext uri="{FF2B5EF4-FFF2-40B4-BE49-F238E27FC236}">
                <a16:creationId xmlns:a16="http://schemas.microsoft.com/office/drawing/2014/main" id="{8BC0EA32-856D-4792-9F24-45A8560BBA2D}"/>
              </a:ext>
            </a:extLst>
          </p:cNvPr>
          <p:cNvSpPr txBox="1"/>
          <p:nvPr/>
        </p:nvSpPr>
        <p:spPr>
          <a:xfrm>
            <a:off x="377456" y="1287405"/>
            <a:ext cx="8389088" cy="4278094"/>
          </a:xfrm>
          <a:prstGeom prst="rect">
            <a:avLst/>
          </a:prstGeom>
          <a:noFill/>
        </p:spPr>
        <p:txBody>
          <a:bodyPr wrap="square" rtlCol="0">
            <a:spAutoFit/>
          </a:bodyPr>
          <a:lstStyle/>
          <a:p>
            <a:pPr marL="285750" indent="-285750" algn="l">
              <a:buFont typeface="Arial" panose="020B0604020202020204" pitchFamily="34" charset="0"/>
              <a:buChar char="•"/>
            </a:pPr>
            <a:r>
              <a:rPr lang="en-GB" i="0" dirty="0"/>
              <a:t>A new attribute is synthesized to take the place of multiple original attributes. </a:t>
            </a:r>
          </a:p>
          <a:p>
            <a:pPr marL="285750" indent="-285750" algn="l">
              <a:buFont typeface="Arial" panose="020B0604020202020204" pitchFamily="34" charset="0"/>
              <a:buChar char="•"/>
            </a:pPr>
            <a:r>
              <a:rPr lang="en-GB" i="0" dirty="0"/>
              <a:t>A very simple approach to aggregating attributes is to group them by some kind of similarity measure, and then calculate an average across that similar set. </a:t>
            </a:r>
          </a:p>
          <a:p>
            <a:pPr marL="285750" indent="-285750" algn="l">
              <a:buFont typeface="Arial" panose="020B0604020202020204" pitchFamily="34" charset="0"/>
              <a:buChar char="•"/>
            </a:pPr>
            <a:r>
              <a:rPr lang="en-GB" i="0" dirty="0"/>
              <a:t>A more complex approach to aggregation is </a:t>
            </a:r>
            <a:r>
              <a:rPr lang="en-GB" b="1" i="0" dirty="0">
                <a:solidFill>
                  <a:srgbClr val="7629FF"/>
                </a:solidFill>
              </a:rPr>
              <a:t>dimensionality reduction</a:t>
            </a:r>
            <a:r>
              <a:rPr lang="en-GB" i="0" dirty="0"/>
              <a:t>, where the goal is to preserve the meaningful structure of a dataset while using fewer attributes to represent the items.</a:t>
            </a:r>
          </a:p>
          <a:p>
            <a:pPr marL="285750" indent="-285750" algn="l">
              <a:buFont typeface="Arial" panose="020B0604020202020204" pitchFamily="34" charset="0"/>
              <a:buChar char="•"/>
            </a:pPr>
            <a:r>
              <a:rPr lang="en-GB" i="0" dirty="0"/>
              <a:t>Nonlinear methods for dimensionality reduction are used when the new dimensions cannot be expressed in terms of a straightforward combination of the original ones. The </a:t>
            </a:r>
            <a:r>
              <a:rPr lang="en-GB" b="1" i="0" dirty="0">
                <a:solidFill>
                  <a:srgbClr val="7629FF"/>
                </a:solidFill>
              </a:rPr>
              <a:t>multidimensional scaling </a:t>
            </a:r>
            <a:r>
              <a:rPr lang="en-GB" i="0" dirty="0"/>
              <a:t>(MDS) family of algorithms includes both linear and nonlinear variants, where the goal is to minimize the differences in distances between points in the high-dimensional space versus the new lower-dimensional space.</a:t>
            </a:r>
          </a:p>
          <a:p>
            <a:pPr marL="285750" indent="-285750" algn="l">
              <a:buFont typeface="Arial" panose="020B0604020202020204" pitchFamily="34" charset="0"/>
              <a:buChar char="•"/>
            </a:pPr>
            <a:r>
              <a:rPr lang="en-GB" i="0" dirty="0"/>
              <a:t>Much more on this in second half of course</a:t>
            </a:r>
          </a:p>
          <a:p>
            <a:pPr marL="285750" indent="-285750" algn="l">
              <a:buFont typeface="Arial" panose="020B0604020202020204" pitchFamily="34" charset="0"/>
              <a:buChar char="•"/>
            </a:pPr>
            <a:endParaRPr lang="en-GB" sz="2000" i="0" dirty="0"/>
          </a:p>
        </p:txBody>
      </p:sp>
    </p:spTree>
    <p:extLst>
      <p:ext uri="{BB962C8B-B14F-4D97-AF65-F5344CB8AC3E}">
        <p14:creationId xmlns:p14="http://schemas.microsoft.com/office/powerpoint/2010/main" val="161720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DF723-BFBD-4C07-8381-00D6F7653F6A}"/>
              </a:ext>
            </a:extLst>
          </p:cNvPr>
          <p:cNvSpPr>
            <a:spLocks noGrp="1"/>
          </p:cNvSpPr>
          <p:nvPr>
            <p:ph type="title"/>
          </p:nvPr>
        </p:nvSpPr>
        <p:spPr/>
        <p:txBody>
          <a:bodyPr/>
          <a:lstStyle/>
          <a:p>
            <a:r>
              <a:rPr lang="en-GB" dirty="0"/>
              <a:t>Example: document collections</a:t>
            </a:r>
          </a:p>
        </p:txBody>
      </p:sp>
      <p:sp>
        <p:nvSpPr>
          <p:cNvPr id="3" name="Date Placeholder 2">
            <a:extLst>
              <a:ext uri="{FF2B5EF4-FFF2-40B4-BE49-F238E27FC236}">
                <a16:creationId xmlns:a16="http://schemas.microsoft.com/office/drawing/2014/main" id="{A4A69B69-3402-452C-9D5E-A8C6D5953F73}"/>
              </a:ext>
            </a:extLst>
          </p:cNvPr>
          <p:cNvSpPr>
            <a:spLocks noGrp="1"/>
          </p:cNvSpPr>
          <p:nvPr>
            <p:ph type="dt" sz="half" idx="10"/>
          </p:nvPr>
        </p:nvSpPr>
        <p:spPr/>
        <p:txBody>
          <a:bodyPr/>
          <a:lstStyle/>
          <a:p>
            <a:pPr>
              <a:defRPr/>
            </a:pPr>
            <a:fld id="{BBF91D62-0A0E-4DC4-8B2A-599E1766B5AC}" type="datetime1">
              <a:rPr lang="en-GB" altLang="en-GB" smtClean="0"/>
              <a:t>13/03/2021</a:t>
            </a:fld>
            <a:endParaRPr lang="en-GB" altLang="en-GB"/>
          </a:p>
        </p:txBody>
      </p:sp>
      <p:sp>
        <p:nvSpPr>
          <p:cNvPr id="4" name="Footer Placeholder 3">
            <a:extLst>
              <a:ext uri="{FF2B5EF4-FFF2-40B4-BE49-F238E27FC236}">
                <a16:creationId xmlns:a16="http://schemas.microsoft.com/office/drawing/2014/main" id="{4E9B041D-A3E2-4164-8F9B-B1DCC5FCAFFD}"/>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EEBD2CBE-7671-49C7-84A0-84DCAFD667BC}"/>
              </a:ext>
            </a:extLst>
          </p:cNvPr>
          <p:cNvSpPr>
            <a:spLocks noGrp="1"/>
          </p:cNvSpPr>
          <p:nvPr>
            <p:ph type="sldNum" sz="quarter" idx="12"/>
          </p:nvPr>
        </p:nvSpPr>
        <p:spPr/>
        <p:txBody>
          <a:bodyPr/>
          <a:lstStyle/>
          <a:p>
            <a:pPr>
              <a:defRPr/>
            </a:pPr>
            <a:fld id="{774C7798-4690-44F7-8BD5-F3F898FCA55B}" type="slidenum">
              <a:rPr lang="en-GB" altLang="en-GB" smtClean="0"/>
              <a:pPr>
                <a:defRPr/>
              </a:pPr>
              <a:t>16</a:t>
            </a:fld>
            <a:endParaRPr lang="en-GB" altLang="en-GB"/>
          </a:p>
        </p:txBody>
      </p:sp>
      <p:pic>
        <p:nvPicPr>
          <p:cNvPr id="6" name="Picture 5">
            <a:extLst>
              <a:ext uri="{FF2B5EF4-FFF2-40B4-BE49-F238E27FC236}">
                <a16:creationId xmlns:a16="http://schemas.microsoft.com/office/drawing/2014/main" id="{08F32F68-D9FB-47FE-9D5A-AE017CEBA64C}"/>
              </a:ext>
            </a:extLst>
          </p:cNvPr>
          <p:cNvPicPr>
            <a:picLocks noChangeAspect="1"/>
          </p:cNvPicPr>
          <p:nvPr/>
        </p:nvPicPr>
        <p:blipFill>
          <a:blip r:embed="rId2"/>
          <a:stretch>
            <a:fillRect/>
          </a:stretch>
        </p:blipFill>
        <p:spPr>
          <a:xfrm>
            <a:off x="4932364" y="1373481"/>
            <a:ext cx="3897311" cy="3888592"/>
          </a:xfrm>
          <a:prstGeom prst="rect">
            <a:avLst/>
          </a:prstGeom>
        </p:spPr>
      </p:pic>
      <p:sp>
        <p:nvSpPr>
          <p:cNvPr id="7" name="TextBox 6">
            <a:extLst>
              <a:ext uri="{FF2B5EF4-FFF2-40B4-BE49-F238E27FC236}">
                <a16:creationId xmlns:a16="http://schemas.microsoft.com/office/drawing/2014/main" id="{18AE0D94-72A6-4291-9B47-0DF667FDD776}"/>
              </a:ext>
            </a:extLst>
          </p:cNvPr>
          <p:cNvSpPr txBox="1"/>
          <p:nvPr/>
        </p:nvSpPr>
        <p:spPr>
          <a:xfrm>
            <a:off x="5209953" y="5262073"/>
            <a:ext cx="3476847" cy="738664"/>
          </a:xfrm>
          <a:prstGeom prst="rect">
            <a:avLst/>
          </a:prstGeom>
          <a:noFill/>
        </p:spPr>
        <p:txBody>
          <a:bodyPr wrap="square" rtlCol="0">
            <a:spAutoFit/>
          </a:bodyPr>
          <a:lstStyle/>
          <a:p>
            <a:pPr algn="l"/>
            <a:r>
              <a:rPr lang="en-GB" sz="1400" i="0" dirty="0"/>
              <a:t>Dimensionality reduction of a large document database using Glimmer for multidimensional scaling</a:t>
            </a:r>
          </a:p>
        </p:txBody>
      </p:sp>
      <p:sp>
        <p:nvSpPr>
          <p:cNvPr id="8" name="TextBox 7">
            <a:extLst>
              <a:ext uri="{FF2B5EF4-FFF2-40B4-BE49-F238E27FC236}">
                <a16:creationId xmlns:a16="http://schemas.microsoft.com/office/drawing/2014/main" id="{13B17D76-4A22-4345-8BC9-02C5FF06F398}"/>
              </a:ext>
            </a:extLst>
          </p:cNvPr>
          <p:cNvSpPr txBox="1"/>
          <p:nvPr/>
        </p:nvSpPr>
        <p:spPr>
          <a:xfrm>
            <a:off x="265814" y="1520456"/>
            <a:ext cx="4444409" cy="3785652"/>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Use </a:t>
            </a:r>
            <a:r>
              <a:rPr lang="en-GB" sz="1600" b="1" i="0" dirty="0">
                <a:solidFill>
                  <a:srgbClr val="7629FF"/>
                </a:solidFill>
              </a:rPr>
              <a:t>bag of words </a:t>
            </a:r>
            <a:r>
              <a:rPr lang="en-GB" sz="1600" i="0" dirty="0"/>
              <a:t>feature space: huge number of quantitative attributes</a:t>
            </a:r>
          </a:p>
          <a:p>
            <a:pPr marL="285750" indent="-285750" algn="l">
              <a:buFont typeface="Arial" panose="020B0604020202020204" pitchFamily="34" charset="0"/>
              <a:buChar char="•"/>
            </a:pPr>
            <a:r>
              <a:rPr lang="en-GB" sz="1600" i="0" dirty="0"/>
              <a:t>The user can interactively navigate the scatterplot</a:t>
            </a:r>
          </a:p>
          <a:p>
            <a:pPr marL="285750" indent="-285750" algn="l">
              <a:buFont typeface="Arial" panose="020B0604020202020204" pitchFamily="34" charset="0"/>
              <a:buChar char="•"/>
            </a:pPr>
            <a:r>
              <a:rPr lang="en-GB" sz="1600" i="0" dirty="0"/>
              <a:t>The user’s goal is cluster discovery: either to verify an existing conjecture about cluster structure or to find previously unknown cluster structure</a:t>
            </a:r>
          </a:p>
          <a:p>
            <a:pPr marL="285750" indent="-285750" algn="l">
              <a:buFont typeface="Arial" panose="020B0604020202020204" pitchFamily="34" charset="0"/>
              <a:buChar char="•"/>
            </a:pPr>
            <a:r>
              <a:rPr lang="en-GB" sz="1600" i="0" dirty="0"/>
              <a:t>Selecting a point shows document keywords in a popup display and the full text of the document in another view</a:t>
            </a:r>
          </a:p>
          <a:p>
            <a:pPr marL="285750" indent="-285750" algn="l">
              <a:buFont typeface="Arial" panose="020B0604020202020204" pitchFamily="34" charset="0"/>
              <a:buChar char="•"/>
            </a:pPr>
            <a:r>
              <a:rPr lang="en-GB" sz="1600" i="0" dirty="0"/>
              <a:t>In the third step, the user’s goal is to produce annotations by adding text labels to the verified clusters</a:t>
            </a:r>
          </a:p>
          <a:p>
            <a:pPr marL="285750" indent="-285750" algn="l">
              <a:buFont typeface="Arial" panose="020B0604020202020204" pitchFamily="34" charset="0"/>
              <a:buChar char="•"/>
            </a:pPr>
            <a:endParaRPr lang="en-GB" sz="1600" i="0" dirty="0"/>
          </a:p>
        </p:txBody>
      </p:sp>
    </p:spTree>
    <p:extLst>
      <p:ext uri="{BB962C8B-B14F-4D97-AF65-F5344CB8AC3E}">
        <p14:creationId xmlns:p14="http://schemas.microsoft.com/office/powerpoint/2010/main" val="644949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162B-CB1A-4A5B-B432-4C07F5B74F1F}"/>
              </a:ext>
            </a:extLst>
          </p:cNvPr>
          <p:cNvSpPr>
            <a:spLocks noGrp="1"/>
          </p:cNvSpPr>
          <p:nvPr>
            <p:ph type="title"/>
          </p:nvPr>
        </p:nvSpPr>
        <p:spPr/>
        <p:txBody>
          <a:bodyPr/>
          <a:lstStyle/>
          <a:p>
            <a:r>
              <a:rPr lang="en-GB" dirty="0"/>
              <a:t>Embed: focus and context</a:t>
            </a:r>
          </a:p>
        </p:txBody>
      </p:sp>
      <p:sp>
        <p:nvSpPr>
          <p:cNvPr id="3" name="Date Placeholder 2">
            <a:extLst>
              <a:ext uri="{FF2B5EF4-FFF2-40B4-BE49-F238E27FC236}">
                <a16:creationId xmlns:a16="http://schemas.microsoft.com/office/drawing/2014/main" id="{B32426B7-0C02-402E-AAD3-4BEBCB8CD7C4}"/>
              </a:ext>
            </a:extLst>
          </p:cNvPr>
          <p:cNvSpPr>
            <a:spLocks noGrp="1"/>
          </p:cNvSpPr>
          <p:nvPr>
            <p:ph type="dt" sz="half" idx="10"/>
          </p:nvPr>
        </p:nvSpPr>
        <p:spPr/>
        <p:txBody>
          <a:bodyPr/>
          <a:lstStyle/>
          <a:p>
            <a:pPr>
              <a:defRPr/>
            </a:pPr>
            <a:fld id="{82FEA386-3FAC-4CA2-A03A-7F38F262A345}" type="datetime1">
              <a:rPr lang="en-GB" altLang="en-GB" smtClean="0"/>
              <a:t>13/03/2021</a:t>
            </a:fld>
            <a:endParaRPr lang="en-GB" altLang="en-GB"/>
          </a:p>
        </p:txBody>
      </p:sp>
      <p:sp>
        <p:nvSpPr>
          <p:cNvPr id="4" name="Footer Placeholder 3">
            <a:extLst>
              <a:ext uri="{FF2B5EF4-FFF2-40B4-BE49-F238E27FC236}">
                <a16:creationId xmlns:a16="http://schemas.microsoft.com/office/drawing/2014/main" id="{F2B9DC70-8141-4BDE-BF4A-1F3437D819D6}"/>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67E4A57A-BCE0-43ED-8518-796597755CE0}"/>
              </a:ext>
            </a:extLst>
          </p:cNvPr>
          <p:cNvSpPr>
            <a:spLocks noGrp="1"/>
          </p:cNvSpPr>
          <p:nvPr>
            <p:ph type="sldNum" sz="quarter" idx="12"/>
          </p:nvPr>
        </p:nvSpPr>
        <p:spPr/>
        <p:txBody>
          <a:bodyPr/>
          <a:lstStyle/>
          <a:p>
            <a:pPr>
              <a:defRPr/>
            </a:pPr>
            <a:fld id="{774C7798-4690-44F7-8BD5-F3F898FCA55B}" type="slidenum">
              <a:rPr lang="en-GB" altLang="en-GB" smtClean="0"/>
              <a:pPr>
                <a:defRPr/>
              </a:pPr>
              <a:t>17</a:t>
            </a:fld>
            <a:endParaRPr lang="en-GB" altLang="en-GB"/>
          </a:p>
        </p:txBody>
      </p:sp>
      <p:sp>
        <p:nvSpPr>
          <p:cNvPr id="6" name="TextBox 5">
            <a:extLst>
              <a:ext uri="{FF2B5EF4-FFF2-40B4-BE49-F238E27FC236}">
                <a16:creationId xmlns:a16="http://schemas.microsoft.com/office/drawing/2014/main" id="{934950D4-03EE-4C15-AE71-8DD6D8311E9F}"/>
              </a:ext>
            </a:extLst>
          </p:cNvPr>
          <p:cNvSpPr txBox="1"/>
          <p:nvPr/>
        </p:nvSpPr>
        <p:spPr>
          <a:xfrm>
            <a:off x="244549" y="1488558"/>
            <a:ext cx="8621639" cy="4708981"/>
          </a:xfrm>
          <a:prstGeom prst="rect">
            <a:avLst/>
          </a:prstGeom>
          <a:noFill/>
        </p:spPr>
        <p:txBody>
          <a:bodyPr wrap="square" rtlCol="0">
            <a:spAutoFit/>
          </a:bodyPr>
          <a:lstStyle/>
          <a:p>
            <a:pPr marL="285750" indent="-285750" algn="l">
              <a:buFont typeface="Arial" panose="020B0604020202020204" pitchFamily="34" charset="0"/>
              <a:buChar char="•"/>
            </a:pPr>
            <a:r>
              <a:rPr lang="en-GB" sz="2000" i="0" dirty="0"/>
              <a:t>The family of idioms known as </a:t>
            </a:r>
            <a:r>
              <a:rPr lang="en-GB" sz="2000" b="1" i="0" dirty="0" err="1">
                <a:solidFill>
                  <a:srgbClr val="7629FF"/>
                </a:solidFill>
              </a:rPr>
              <a:t>focus+context</a:t>
            </a:r>
            <a:r>
              <a:rPr lang="en-GB" sz="2000" b="1" i="0" dirty="0">
                <a:solidFill>
                  <a:srgbClr val="7629FF"/>
                </a:solidFill>
              </a:rPr>
              <a:t> </a:t>
            </a:r>
            <a:r>
              <a:rPr lang="en-GB" sz="2000" i="0" dirty="0"/>
              <a:t>are based on the design choice to embed detailed information about a selected set—the focus—within a single view that also contains overview information about more of the data—the context. </a:t>
            </a:r>
          </a:p>
          <a:p>
            <a:pPr marL="285750" indent="-285750" algn="l">
              <a:buFont typeface="Arial" panose="020B0604020202020204" pitchFamily="34" charset="0"/>
              <a:buChar char="•"/>
            </a:pPr>
            <a:r>
              <a:rPr lang="en-GB" sz="2000" i="0" dirty="0"/>
              <a:t>These idioms reduce the amount of data to show in the view through sophisticated combinations of filtering and aggregation. </a:t>
            </a:r>
          </a:p>
          <a:p>
            <a:pPr marL="742950" lvl="1" indent="-285750">
              <a:buFont typeface="Arial" panose="020B0604020202020204" pitchFamily="34" charset="0"/>
              <a:buChar char="•"/>
            </a:pPr>
            <a:r>
              <a:rPr lang="en-GB" sz="2000" i="0" dirty="0"/>
              <a:t>One design choice for embedding is to </a:t>
            </a:r>
            <a:r>
              <a:rPr lang="en-GB" sz="2000" b="1" i="0" dirty="0">
                <a:solidFill>
                  <a:srgbClr val="7629FF"/>
                </a:solidFill>
              </a:rPr>
              <a:t>elide</a:t>
            </a:r>
            <a:r>
              <a:rPr lang="en-GB" sz="2000" i="0" dirty="0"/>
              <a:t> items, where some items are filtered out completely while others are summarized using dynamic aggregation for context; only the focus items are shown in detail.</a:t>
            </a:r>
          </a:p>
          <a:p>
            <a:pPr marL="742950" lvl="1" indent="-285750">
              <a:buFont typeface="Arial" panose="020B0604020202020204" pitchFamily="34" charset="0"/>
              <a:buChar char="•"/>
            </a:pPr>
            <a:r>
              <a:rPr lang="en-GB" sz="2000" i="0" dirty="0"/>
              <a:t>Another choice is to </a:t>
            </a:r>
            <a:r>
              <a:rPr lang="en-GB" sz="2000" b="1" i="0" dirty="0">
                <a:solidFill>
                  <a:srgbClr val="7629FF"/>
                </a:solidFill>
              </a:rPr>
              <a:t>superimpose</a:t>
            </a:r>
            <a:r>
              <a:rPr lang="en-GB" sz="2000" i="0" dirty="0"/>
              <a:t> layers, where a local region of focus information can be moved against the background layer of contextual information. </a:t>
            </a:r>
          </a:p>
          <a:p>
            <a:pPr marL="742950" lvl="1" indent="-285750">
              <a:buFont typeface="Arial" panose="020B0604020202020204" pitchFamily="34" charset="0"/>
              <a:buChar char="•"/>
            </a:pPr>
            <a:r>
              <a:rPr lang="en-GB" sz="2000" i="0" dirty="0"/>
              <a:t>A third choice is to </a:t>
            </a:r>
            <a:r>
              <a:rPr lang="en-GB" sz="2000" b="1" i="0" dirty="0">
                <a:solidFill>
                  <a:srgbClr val="7629FF"/>
                </a:solidFill>
              </a:rPr>
              <a:t>distort</a:t>
            </a:r>
            <a:r>
              <a:rPr lang="en-GB" sz="2000" i="0" dirty="0"/>
              <a:t> the geometry, where context regions are compressed to make room for magnified focus regions. </a:t>
            </a:r>
          </a:p>
        </p:txBody>
      </p:sp>
    </p:spTree>
    <p:extLst>
      <p:ext uri="{BB962C8B-B14F-4D97-AF65-F5344CB8AC3E}">
        <p14:creationId xmlns:p14="http://schemas.microsoft.com/office/powerpoint/2010/main" val="1494150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CCA51-44DA-4BDA-9B9A-286AD1EF3281}"/>
              </a:ext>
            </a:extLst>
          </p:cNvPr>
          <p:cNvSpPr>
            <a:spLocks noGrp="1"/>
          </p:cNvSpPr>
          <p:nvPr>
            <p:ph type="title"/>
          </p:nvPr>
        </p:nvSpPr>
        <p:spPr/>
        <p:txBody>
          <a:bodyPr/>
          <a:lstStyle/>
          <a:p>
            <a:r>
              <a:rPr lang="en-GB" dirty="0"/>
              <a:t>Why embed?</a:t>
            </a:r>
          </a:p>
        </p:txBody>
      </p:sp>
      <p:sp>
        <p:nvSpPr>
          <p:cNvPr id="3" name="Date Placeholder 2">
            <a:extLst>
              <a:ext uri="{FF2B5EF4-FFF2-40B4-BE49-F238E27FC236}">
                <a16:creationId xmlns:a16="http://schemas.microsoft.com/office/drawing/2014/main" id="{9A66F793-9820-4ABF-9487-66AB264BAB57}"/>
              </a:ext>
            </a:extLst>
          </p:cNvPr>
          <p:cNvSpPr>
            <a:spLocks noGrp="1"/>
          </p:cNvSpPr>
          <p:nvPr>
            <p:ph type="dt" sz="half" idx="10"/>
          </p:nvPr>
        </p:nvSpPr>
        <p:spPr/>
        <p:txBody>
          <a:bodyPr/>
          <a:lstStyle/>
          <a:p>
            <a:pPr>
              <a:defRPr/>
            </a:pPr>
            <a:fld id="{6215BC52-4320-4EA2-9608-B939F0DE6D02}" type="datetime1">
              <a:rPr lang="en-GB" altLang="en-GB" smtClean="0"/>
              <a:t>14/03/2021</a:t>
            </a:fld>
            <a:endParaRPr lang="en-GB" altLang="en-GB"/>
          </a:p>
        </p:txBody>
      </p:sp>
      <p:sp>
        <p:nvSpPr>
          <p:cNvPr id="4" name="Footer Placeholder 3">
            <a:extLst>
              <a:ext uri="{FF2B5EF4-FFF2-40B4-BE49-F238E27FC236}">
                <a16:creationId xmlns:a16="http://schemas.microsoft.com/office/drawing/2014/main" id="{C6B4E978-E3D4-4C3F-8F09-22C5622BA068}"/>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A69414B1-B87B-416E-89B9-E2234908ACFD}"/>
              </a:ext>
            </a:extLst>
          </p:cNvPr>
          <p:cNvSpPr>
            <a:spLocks noGrp="1"/>
          </p:cNvSpPr>
          <p:nvPr>
            <p:ph type="sldNum" sz="quarter" idx="12"/>
          </p:nvPr>
        </p:nvSpPr>
        <p:spPr/>
        <p:txBody>
          <a:bodyPr/>
          <a:lstStyle/>
          <a:p>
            <a:pPr>
              <a:defRPr/>
            </a:pPr>
            <a:fld id="{774C7798-4690-44F7-8BD5-F3F898FCA55B}" type="slidenum">
              <a:rPr lang="en-GB" altLang="en-GB" smtClean="0"/>
              <a:pPr>
                <a:defRPr/>
              </a:pPr>
              <a:t>18</a:t>
            </a:fld>
            <a:endParaRPr lang="en-GB" altLang="en-GB"/>
          </a:p>
        </p:txBody>
      </p:sp>
      <p:sp>
        <p:nvSpPr>
          <p:cNvPr id="6" name="TextBox 5">
            <a:extLst>
              <a:ext uri="{FF2B5EF4-FFF2-40B4-BE49-F238E27FC236}">
                <a16:creationId xmlns:a16="http://schemas.microsoft.com/office/drawing/2014/main" id="{41BBD331-7ECA-4C14-B473-23631E6DB374}"/>
              </a:ext>
            </a:extLst>
          </p:cNvPr>
          <p:cNvSpPr txBox="1"/>
          <p:nvPr/>
        </p:nvSpPr>
        <p:spPr>
          <a:xfrm>
            <a:off x="287079" y="1373481"/>
            <a:ext cx="8399721" cy="4801314"/>
          </a:xfrm>
          <a:prstGeom prst="rect">
            <a:avLst/>
          </a:prstGeom>
          <a:noFill/>
        </p:spPr>
        <p:txBody>
          <a:bodyPr wrap="square" rtlCol="0">
            <a:spAutoFit/>
          </a:bodyPr>
          <a:lstStyle/>
          <a:p>
            <a:pPr marL="285750" indent="-285750" algn="l">
              <a:buFont typeface="Arial" panose="020B0604020202020204" pitchFamily="34" charset="0"/>
              <a:buChar char="•"/>
            </a:pPr>
            <a:r>
              <a:rPr lang="en-GB" i="0" dirty="0"/>
              <a:t>The goal of embedding focus and context together is to mitigate the potential for disorientation that comes with standard navigation techniques such as geometric zooming. </a:t>
            </a:r>
          </a:p>
          <a:p>
            <a:pPr marL="285750" indent="-285750" algn="l">
              <a:buFont typeface="Arial" panose="020B0604020202020204" pitchFamily="34" charset="0"/>
              <a:buChar char="•"/>
            </a:pPr>
            <a:r>
              <a:rPr lang="en-GB" i="0" dirty="0"/>
              <a:t>With realistic camera motion, only a small part of world space is visible in the image when the camera is zoomed in. With geometric navigation and a single view that changes over time, the only way to maintain orientation is to internally remember one’s own navigation history. </a:t>
            </a:r>
          </a:p>
          <a:p>
            <a:pPr marL="285750" indent="-285750" algn="l">
              <a:buFont typeface="Arial" panose="020B0604020202020204" pitchFamily="34" charset="0"/>
              <a:buChar char="•"/>
            </a:pPr>
            <a:r>
              <a:rPr lang="en-GB" i="0" dirty="0" err="1"/>
              <a:t>Focus+context</a:t>
            </a:r>
            <a:r>
              <a:rPr lang="en-GB" i="0" dirty="0"/>
              <a:t> idioms attempt to support orientation by providing contextual information as recognizable landmarks, using external memory to reduce internal cognitive load.</a:t>
            </a:r>
          </a:p>
          <a:p>
            <a:pPr marL="285750" indent="-285750" algn="l">
              <a:buFont typeface="Arial" panose="020B0604020202020204" pitchFamily="34" charset="0"/>
              <a:buChar char="•"/>
            </a:pPr>
            <a:r>
              <a:rPr lang="en-GB" i="0" dirty="0"/>
              <a:t>Embedding idioms are fundamentally a synthesis of visual encoding and interaction. The key idea of </a:t>
            </a:r>
            <a:r>
              <a:rPr lang="en-GB" i="0" dirty="0" err="1"/>
              <a:t>focus+context</a:t>
            </a:r>
            <a:r>
              <a:rPr lang="en-GB" i="0" dirty="0"/>
              <a:t> is that the focus set changes dynamically as the user interacts with the system, and thus the visual representation also changes dynamically. </a:t>
            </a:r>
          </a:p>
          <a:p>
            <a:pPr marL="285750" indent="-285750" algn="l">
              <a:buFont typeface="Arial" panose="020B0604020202020204" pitchFamily="34" charset="0"/>
              <a:buChar char="•"/>
            </a:pPr>
            <a:r>
              <a:rPr lang="en-GB" i="0" dirty="0"/>
              <a:t>Many of the idioms involve indirect control, where the focus set is inferred via the combination of the user’s navigation choices and the inherent structure of the dataset.</a:t>
            </a:r>
          </a:p>
        </p:txBody>
      </p:sp>
    </p:spTree>
    <p:extLst>
      <p:ext uri="{BB962C8B-B14F-4D97-AF65-F5344CB8AC3E}">
        <p14:creationId xmlns:p14="http://schemas.microsoft.com/office/powerpoint/2010/main" val="1916414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E84AF-2C3D-4215-B551-545AFB8CCCEC}"/>
              </a:ext>
            </a:extLst>
          </p:cNvPr>
          <p:cNvSpPr>
            <a:spLocks noGrp="1"/>
          </p:cNvSpPr>
          <p:nvPr>
            <p:ph type="title"/>
          </p:nvPr>
        </p:nvSpPr>
        <p:spPr/>
        <p:txBody>
          <a:bodyPr/>
          <a:lstStyle/>
          <a:p>
            <a:r>
              <a:rPr lang="en-GB" dirty="0"/>
              <a:t>Elision </a:t>
            </a:r>
          </a:p>
        </p:txBody>
      </p:sp>
      <p:sp>
        <p:nvSpPr>
          <p:cNvPr id="3" name="Date Placeholder 2">
            <a:extLst>
              <a:ext uri="{FF2B5EF4-FFF2-40B4-BE49-F238E27FC236}">
                <a16:creationId xmlns:a16="http://schemas.microsoft.com/office/drawing/2014/main" id="{022F9DB7-AA7D-4D26-8F1B-5FD92D683E27}"/>
              </a:ext>
            </a:extLst>
          </p:cNvPr>
          <p:cNvSpPr>
            <a:spLocks noGrp="1"/>
          </p:cNvSpPr>
          <p:nvPr>
            <p:ph type="dt" sz="half" idx="10"/>
          </p:nvPr>
        </p:nvSpPr>
        <p:spPr/>
        <p:txBody>
          <a:bodyPr/>
          <a:lstStyle/>
          <a:p>
            <a:pPr>
              <a:defRPr/>
            </a:pPr>
            <a:fld id="{02666257-7DDF-46E4-A3C2-29D6D2CFB084}" type="datetime1">
              <a:rPr lang="en-GB" altLang="en-GB" smtClean="0"/>
              <a:t>14/03/2021</a:t>
            </a:fld>
            <a:endParaRPr lang="en-GB" altLang="en-GB"/>
          </a:p>
        </p:txBody>
      </p:sp>
      <p:sp>
        <p:nvSpPr>
          <p:cNvPr id="4" name="Footer Placeholder 3">
            <a:extLst>
              <a:ext uri="{FF2B5EF4-FFF2-40B4-BE49-F238E27FC236}">
                <a16:creationId xmlns:a16="http://schemas.microsoft.com/office/drawing/2014/main" id="{B64F92A3-3BC7-4EE8-B284-353CA03E0F0B}"/>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EF586BA1-B1AC-423A-935A-82CFDB8B5A8C}"/>
              </a:ext>
            </a:extLst>
          </p:cNvPr>
          <p:cNvSpPr>
            <a:spLocks noGrp="1"/>
          </p:cNvSpPr>
          <p:nvPr>
            <p:ph type="sldNum" sz="quarter" idx="12"/>
          </p:nvPr>
        </p:nvSpPr>
        <p:spPr/>
        <p:txBody>
          <a:bodyPr/>
          <a:lstStyle/>
          <a:p>
            <a:pPr>
              <a:defRPr/>
            </a:pPr>
            <a:fld id="{774C7798-4690-44F7-8BD5-F3F898FCA55B}" type="slidenum">
              <a:rPr lang="en-GB" altLang="en-GB" smtClean="0"/>
              <a:pPr>
                <a:defRPr/>
              </a:pPr>
              <a:t>19</a:t>
            </a:fld>
            <a:endParaRPr lang="en-GB" altLang="en-GB"/>
          </a:p>
        </p:txBody>
      </p:sp>
      <p:pic>
        <p:nvPicPr>
          <p:cNvPr id="6" name="Picture 5">
            <a:extLst>
              <a:ext uri="{FF2B5EF4-FFF2-40B4-BE49-F238E27FC236}">
                <a16:creationId xmlns:a16="http://schemas.microsoft.com/office/drawing/2014/main" id="{D7B233E8-0DEE-4612-8563-779274CCE0A3}"/>
              </a:ext>
            </a:extLst>
          </p:cNvPr>
          <p:cNvPicPr>
            <a:picLocks noChangeAspect="1"/>
          </p:cNvPicPr>
          <p:nvPr/>
        </p:nvPicPr>
        <p:blipFill>
          <a:blip r:embed="rId2"/>
          <a:stretch>
            <a:fillRect/>
          </a:stretch>
        </p:blipFill>
        <p:spPr>
          <a:xfrm>
            <a:off x="128588" y="1261667"/>
            <a:ext cx="5867400" cy="2286000"/>
          </a:xfrm>
          <a:prstGeom prst="rect">
            <a:avLst/>
          </a:prstGeom>
        </p:spPr>
      </p:pic>
      <p:sp>
        <p:nvSpPr>
          <p:cNvPr id="7" name="TextBox 6">
            <a:extLst>
              <a:ext uri="{FF2B5EF4-FFF2-40B4-BE49-F238E27FC236}">
                <a16:creationId xmlns:a16="http://schemas.microsoft.com/office/drawing/2014/main" id="{F031A5F0-58E8-4C3B-8B1B-DD7D530A5E3B}"/>
              </a:ext>
            </a:extLst>
          </p:cNvPr>
          <p:cNvSpPr txBox="1"/>
          <p:nvPr/>
        </p:nvSpPr>
        <p:spPr>
          <a:xfrm>
            <a:off x="5995988" y="1499191"/>
            <a:ext cx="2690812" cy="1600438"/>
          </a:xfrm>
          <a:prstGeom prst="rect">
            <a:avLst/>
          </a:prstGeom>
          <a:noFill/>
        </p:spPr>
        <p:txBody>
          <a:bodyPr wrap="square" rtlCol="0">
            <a:spAutoFit/>
          </a:bodyPr>
          <a:lstStyle/>
          <a:p>
            <a:pPr algn="l"/>
            <a:r>
              <a:rPr lang="en-GB" sz="1400" i="0" dirty="0"/>
              <a:t>Degree of Interest Trees:</a:t>
            </a:r>
          </a:p>
          <a:p>
            <a:pPr algn="l"/>
            <a:r>
              <a:rPr lang="en-GB" sz="1400" i="0" dirty="0">
                <a:hlinkClick r:id="rId3"/>
              </a:rPr>
              <a:t>http://krisrs1128.github.io/treelapse_expers/doi_supp/doi_exper.html</a:t>
            </a:r>
            <a:r>
              <a:rPr lang="en-GB" sz="1400" i="0" dirty="0"/>
              <a:t>  </a:t>
            </a:r>
          </a:p>
          <a:p>
            <a:pPr algn="l"/>
            <a:r>
              <a:rPr lang="en-GB" sz="1400" i="0" dirty="0"/>
              <a:t>Abundance between taxonomic groups at varying levels of locality</a:t>
            </a:r>
          </a:p>
        </p:txBody>
      </p:sp>
      <p:sp>
        <p:nvSpPr>
          <p:cNvPr id="8" name="TextBox 7">
            <a:extLst>
              <a:ext uri="{FF2B5EF4-FFF2-40B4-BE49-F238E27FC236}">
                <a16:creationId xmlns:a16="http://schemas.microsoft.com/office/drawing/2014/main" id="{18F8FC7D-A60F-4581-95D0-EF2EBBD8A120}"/>
              </a:ext>
            </a:extLst>
          </p:cNvPr>
          <p:cNvSpPr txBox="1"/>
          <p:nvPr/>
        </p:nvSpPr>
        <p:spPr>
          <a:xfrm>
            <a:off x="287079" y="3785191"/>
            <a:ext cx="8399721" cy="1815882"/>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Some items are omitted from the view completely, in a form of dynamic filtering. Other items are summarized using dynamic aggregation for context, and only the focus items are shown in detail.</a:t>
            </a:r>
          </a:p>
          <a:p>
            <a:pPr marL="285750" indent="-285750" algn="l">
              <a:buFont typeface="Arial" panose="020B0604020202020204" pitchFamily="34" charset="0"/>
              <a:buChar char="•"/>
            </a:pPr>
            <a:r>
              <a:rPr lang="en-GB" sz="1600" b="1" i="0" dirty="0">
                <a:solidFill>
                  <a:srgbClr val="7629FF"/>
                </a:solidFill>
              </a:rPr>
              <a:t>Degree of interest (DOI) function</a:t>
            </a:r>
            <a:r>
              <a:rPr lang="en-GB" sz="1600" i="0" dirty="0"/>
              <a:t>: DOI = I(x) D(x, y). I is an interest function; D is the distance, either semantic or spatial; x is the location of an item; y is the current focus point</a:t>
            </a:r>
          </a:p>
          <a:p>
            <a:pPr marL="285750" indent="-285750" algn="l">
              <a:buFont typeface="Arial" panose="020B0604020202020204" pitchFamily="34" charset="0"/>
              <a:buChar char="•"/>
            </a:pPr>
            <a:r>
              <a:rPr lang="en-GB" sz="1600" i="0" dirty="0"/>
              <a:t>The example uses multiple foci to show an elided version of a 600,000 node tree. </a:t>
            </a:r>
          </a:p>
        </p:txBody>
      </p:sp>
    </p:spTree>
    <p:extLst>
      <p:ext uri="{BB962C8B-B14F-4D97-AF65-F5344CB8AC3E}">
        <p14:creationId xmlns:p14="http://schemas.microsoft.com/office/powerpoint/2010/main" val="505010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73F05125-44B8-4492-8B46-7CAAC973D0F7}"/>
              </a:ext>
            </a:extLst>
          </p:cNvPr>
          <p:cNvSpPr>
            <a:spLocks noGrp="1" noChangeArrowheads="1"/>
          </p:cNvSpPr>
          <p:nvPr>
            <p:ph type="title"/>
          </p:nvPr>
        </p:nvSpPr>
        <p:spPr>
          <a:xfrm>
            <a:off x="2771800" y="332656"/>
            <a:ext cx="5976664" cy="504056"/>
          </a:xfrm>
        </p:spPr>
        <p:txBody>
          <a:bodyPr>
            <a:noAutofit/>
          </a:bodyPr>
          <a:lstStyle/>
          <a:p>
            <a:r>
              <a:rPr lang="en-GB" altLang="en-US" sz="3200">
                <a:latin typeface="Sanchez Regular"/>
              </a:rPr>
              <a:t>Overview</a:t>
            </a:r>
          </a:p>
        </p:txBody>
      </p:sp>
      <p:sp>
        <p:nvSpPr>
          <p:cNvPr id="32771" name="Rectangle 3">
            <a:extLst>
              <a:ext uri="{FF2B5EF4-FFF2-40B4-BE49-F238E27FC236}">
                <a16:creationId xmlns:a16="http://schemas.microsoft.com/office/drawing/2014/main" id="{8674BF37-E827-4547-8249-5CE423AC6A24}"/>
              </a:ext>
            </a:extLst>
          </p:cNvPr>
          <p:cNvSpPr>
            <a:spLocks noGrp="1" noChangeArrowheads="1"/>
          </p:cNvSpPr>
          <p:nvPr>
            <p:ph idx="1"/>
          </p:nvPr>
        </p:nvSpPr>
        <p:spPr bwMode="auto">
          <a:xfrm>
            <a:off x="251520" y="1412777"/>
            <a:ext cx="8640960" cy="4713390"/>
          </a:xfrm>
        </p:spPr>
        <p:txBody>
          <a:bodyPr wrap="square" numCol="1" anchor="t" anchorCtr="0" compatLnSpc="1">
            <a:prstTxWarp prst="textNoShape">
              <a:avLst/>
            </a:prstTxWarp>
          </a:bodyPr>
          <a:lstStyle/>
          <a:p>
            <a:r>
              <a:rPr lang="en-GB" altLang="en-US" dirty="0"/>
              <a:t>Reading: Chapter 13 and 14 of </a:t>
            </a:r>
            <a:r>
              <a:rPr lang="en-GB" altLang="en-US" dirty="0" err="1"/>
              <a:t>Munzner</a:t>
            </a:r>
            <a:endParaRPr lang="en-GB" altLang="en-US" dirty="0"/>
          </a:p>
          <a:p>
            <a:r>
              <a:rPr lang="en-GB" altLang="en-US" dirty="0"/>
              <a:t>Understand the design choices to reduce (or increase) what is shown in a view</a:t>
            </a:r>
          </a:p>
          <a:p>
            <a:r>
              <a:rPr lang="en-GB" altLang="en-US" dirty="0"/>
              <a:t>Able to apply appropriate choices to design challenges</a:t>
            </a:r>
          </a:p>
          <a:p>
            <a:endParaRPr lang="en-GB"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184F4-8738-47ED-85ED-0A197C69DBF0}"/>
              </a:ext>
            </a:extLst>
          </p:cNvPr>
          <p:cNvSpPr>
            <a:spLocks noGrp="1"/>
          </p:cNvSpPr>
          <p:nvPr>
            <p:ph type="title"/>
          </p:nvPr>
        </p:nvSpPr>
        <p:spPr/>
        <p:txBody>
          <a:bodyPr/>
          <a:lstStyle/>
          <a:p>
            <a:r>
              <a:rPr lang="en-GB" dirty="0"/>
              <a:t>Superimpose</a:t>
            </a:r>
          </a:p>
        </p:txBody>
      </p:sp>
      <p:sp>
        <p:nvSpPr>
          <p:cNvPr id="3" name="Date Placeholder 2">
            <a:extLst>
              <a:ext uri="{FF2B5EF4-FFF2-40B4-BE49-F238E27FC236}">
                <a16:creationId xmlns:a16="http://schemas.microsoft.com/office/drawing/2014/main" id="{9416BBD0-587C-4BDC-9F05-6D1B8E18533F}"/>
              </a:ext>
            </a:extLst>
          </p:cNvPr>
          <p:cNvSpPr>
            <a:spLocks noGrp="1"/>
          </p:cNvSpPr>
          <p:nvPr>
            <p:ph type="dt" sz="half" idx="10"/>
          </p:nvPr>
        </p:nvSpPr>
        <p:spPr/>
        <p:txBody>
          <a:bodyPr/>
          <a:lstStyle/>
          <a:p>
            <a:pPr>
              <a:defRPr/>
            </a:pPr>
            <a:fld id="{CD96F887-1C44-4AF6-BB58-473738453E9B}" type="datetime1">
              <a:rPr lang="en-GB" altLang="en-GB" smtClean="0"/>
              <a:t>14/03/2021</a:t>
            </a:fld>
            <a:endParaRPr lang="en-GB" altLang="en-GB"/>
          </a:p>
        </p:txBody>
      </p:sp>
      <p:sp>
        <p:nvSpPr>
          <p:cNvPr id="4" name="Footer Placeholder 3">
            <a:extLst>
              <a:ext uri="{FF2B5EF4-FFF2-40B4-BE49-F238E27FC236}">
                <a16:creationId xmlns:a16="http://schemas.microsoft.com/office/drawing/2014/main" id="{57298A55-88EE-43FD-AFE0-9F5A62E3B3A3}"/>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CA9E04CC-3B53-4162-9AF9-9B8069BA6862}"/>
              </a:ext>
            </a:extLst>
          </p:cNvPr>
          <p:cNvSpPr>
            <a:spLocks noGrp="1"/>
          </p:cNvSpPr>
          <p:nvPr>
            <p:ph type="sldNum" sz="quarter" idx="12"/>
          </p:nvPr>
        </p:nvSpPr>
        <p:spPr/>
        <p:txBody>
          <a:bodyPr/>
          <a:lstStyle/>
          <a:p>
            <a:pPr>
              <a:defRPr/>
            </a:pPr>
            <a:fld id="{774C7798-4690-44F7-8BD5-F3F898FCA55B}" type="slidenum">
              <a:rPr lang="en-GB" altLang="en-GB" smtClean="0"/>
              <a:pPr>
                <a:defRPr/>
              </a:pPr>
              <a:t>20</a:t>
            </a:fld>
            <a:endParaRPr lang="en-GB" altLang="en-GB"/>
          </a:p>
        </p:txBody>
      </p:sp>
      <p:pic>
        <p:nvPicPr>
          <p:cNvPr id="6" name="Picture 5">
            <a:extLst>
              <a:ext uri="{FF2B5EF4-FFF2-40B4-BE49-F238E27FC236}">
                <a16:creationId xmlns:a16="http://schemas.microsoft.com/office/drawing/2014/main" id="{E28BD2A7-7E7A-4F56-B901-B03F76E2866E}"/>
              </a:ext>
            </a:extLst>
          </p:cNvPr>
          <p:cNvPicPr>
            <a:picLocks noChangeAspect="1"/>
          </p:cNvPicPr>
          <p:nvPr/>
        </p:nvPicPr>
        <p:blipFill>
          <a:blip r:embed="rId2"/>
          <a:stretch>
            <a:fillRect/>
          </a:stretch>
        </p:blipFill>
        <p:spPr>
          <a:xfrm>
            <a:off x="5063528" y="1491437"/>
            <a:ext cx="3623272" cy="1453782"/>
          </a:xfrm>
          <a:prstGeom prst="rect">
            <a:avLst/>
          </a:prstGeom>
        </p:spPr>
      </p:pic>
      <p:sp>
        <p:nvSpPr>
          <p:cNvPr id="9" name="TextBox 8">
            <a:extLst>
              <a:ext uri="{FF2B5EF4-FFF2-40B4-BE49-F238E27FC236}">
                <a16:creationId xmlns:a16="http://schemas.microsoft.com/office/drawing/2014/main" id="{B51CB9F5-665A-45DD-BA29-99AC55D798EA}"/>
              </a:ext>
            </a:extLst>
          </p:cNvPr>
          <p:cNvSpPr txBox="1"/>
          <p:nvPr/>
        </p:nvSpPr>
        <p:spPr>
          <a:xfrm>
            <a:off x="265814" y="1491437"/>
            <a:ext cx="4859079" cy="4401205"/>
          </a:xfrm>
          <a:prstGeom prst="rect">
            <a:avLst/>
          </a:prstGeom>
          <a:noFill/>
        </p:spPr>
        <p:txBody>
          <a:bodyPr wrap="square" rtlCol="0">
            <a:spAutoFit/>
          </a:bodyPr>
          <a:lstStyle/>
          <a:p>
            <a:pPr marL="285750" indent="-285750" algn="l">
              <a:buFont typeface="Arial" panose="020B0604020202020204" pitchFamily="34" charset="0"/>
              <a:buChar char="•"/>
            </a:pPr>
            <a:r>
              <a:rPr lang="en-GB" sz="2000" i="0" dirty="0"/>
              <a:t>The </a:t>
            </a:r>
            <a:r>
              <a:rPr lang="en-GB" sz="2000" i="0" dirty="0" err="1"/>
              <a:t>Toolglass</a:t>
            </a:r>
            <a:r>
              <a:rPr lang="en-GB" sz="2000" i="0" dirty="0"/>
              <a:t> and Magic Lenses system uses a see-through lens to show color-coded Gaussian curvature in a foreground layer, atop the background layer consisting of the rest of the 3D scene. </a:t>
            </a:r>
          </a:p>
          <a:p>
            <a:pPr marL="285750" indent="-285750" algn="l">
              <a:buFont typeface="Arial" panose="020B0604020202020204" pitchFamily="34" charset="0"/>
              <a:buChar char="•"/>
            </a:pPr>
            <a:r>
              <a:rPr lang="en-GB" sz="2000" i="0" dirty="0"/>
              <a:t>Within the lens, details are shown, and the unchanged remainder of the other view provides context. The lens layer occludes the region beneath it. </a:t>
            </a:r>
          </a:p>
          <a:p>
            <a:pPr marL="285750" indent="-285750" algn="l">
              <a:buFont typeface="Arial" panose="020B0604020202020204" pitchFamily="34" charset="0"/>
              <a:buChar char="•"/>
            </a:pPr>
            <a:r>
              <a:rPr lang="en-GB" sz="2000" i="0" dirty="0"/>
              <a:t>The system handled many different kinds of data with different visual encodings of it; this example shows 3D spatial data.</a:t>
            </a:r>
          </a:p>
        </p:txBody>
      </p:sp>
    </p:spTree>
    <p:extLst>
      <p:ext uri="{BB962C8B-B14F-4D97-AF65-F5344CB8AC3E}">
        <p14:creationId xmlns:p14="http://schemas.microsoft.com/office/powerpoint/2010/main" val="2075237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94DD-241D-4077-9FB7-91B2889A8F57}"/>
              </a:ext>
            </a:extLst>
          </p:cNvPr>
          <p:cNvSpPr>
            <a:spLocks noGrp="1"/>
          </p:cNvSpPr>
          <p:nvPr>
            <p:ph type="title"/>
          </p:nvPr>
        </p:nvSpPr>
        <p:spPr/>
        <p:txBody>
          <a:bodyPr/>
          <a:lstStyle/>
          <a:p>
            <a:r>
              <a:rPr lang="en-GB" dirty="0"/>
              <a:t>Distortion</a:t>
            </a:r>
          </a:p>
        </p:txBody>
      </p:sp>
      <p:sp>
        <p:nvSpPr>
          <p:cNvPr id="3" name="Date Placeholder 2">
            <a:extLst>
              <a:ext uri="{FF2B5EF4-FFF2-40B4-BE49-F238E27FC236}">
                <a16:creationId xmlns:a16="http://schemas.microsoft.com/office/drawing/2014/main" id="{95D4282C-18F5-4C9C-8DDF-BAD2C2BE7463}"/>
              </a:ext>
            </a:extLst>
          </p:cNvPr>
          <p:cNvSpPr>
            <a:spLocks noGrp="1"/>
          </p:cNvSpPr>
          <p:nvPr>
            <p:ph type="dt" sz="half" idx="10"/>
          </p:nvPr>
        </p:nvSpPr>
        <p:spPr/>
        <p:txBody>
          <a:bodyPr/>
          <a:lstStyle/>
          <a:p>
            <a:pPr>
              <a:defRPr/>
            </a:pPr>
            <a:fld id="{4303F19B-2D45-4DC3-AAA6-FFC10DAAAEF6}" type="datetime1">
              <a:rPr lang="en-GB" altLang="en-GB" smtClean="0"/>
              <a:t>14/03/2021</a:t>
            </a:fld>
            <a:endParaRPr lang="en-GB" altLang="en-GB"/>
          </a:p>
        </p:txBody>
      </p:sp>
      <p:sp>
        <p:nvSpPr>
          <p:cNvPr id="4" name="Footer Placeholder 3">
            <a:extLst>
              <a:ext uri="{FF2B5EF4-FFF2-40B4-BE49-F238E27FC236}">
                <a16:creationId xmlns:a16="http://schemas.microsoft.com/office/drawing/2014/main" id="{F107639C-E1FA-410B-8B05-6CC803C3F1B0}"/>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76B191EE-F638-47E4-AF60-6DCDA9BC72FF}"/>
              </a:ext>
            </a:extLst>
          </p:cNvPr>
          <p:cNvSpPr>
            <a:spLocks noGrp="1"/>
          </p:cNvSpPr>
          <p:nvPr>
            <p:ph type="sldNum" sz="quarter" idx="12"/>
          </p:nvPr>
        </p:nvSpPr>
        <p:spPr/>
        <p:txBody>
          <a:bodyPr/>
          <a:lstStyle/>
          <a:p>
            <a:pPr>
              <a:defRPr/>
            </a:pPr>
            <a:fld id="{774C7798-4690-44F7-8BD5-F3F898FCA55B}" type="slidenum">
              <a:rPr lang="en-GB" altLang="en-GB" smtClean="0"/>
              <a:pPr>
                <a:defRPr/>
              </a:pPr>
              <a:t>21</a:t>
            </a:fld>
            <a:endParaRPr lang="en-GB" altLang="en-GB"/>
          </a:p>
        </p:txBody>
      </p:sp>
      <p:sp>
        <p:nvSpPr>
          <p:cNvPr id="6" name="TextBox 5">
            <a:extLst>
              <a:ext uri="{FF2B5EF4-FFF2-40B4-BE49-F238E27FC236}">
                <a16:creationId xmlns:a16="http://schemas.microsoft.com/office/drawing/2014/main" id="{0B982C8B-E5FB-484A-B122-E9283DC5B7A5}"/>
              </a:ext>
            </a:extLst>
          </p:cNvPr>
          <p:cNvSpPr txBox="1"/>
          <p:nvPr/>
        </p:nvSpPr>
        <p:spPr>
          <a:xfrm>
            <a:off x="372140" y="1488558"/>
            <a:ext cx="8314660" cy="4708981"/>
          </a:xfrm>
          <a:prstGeom prst="rect">
            <a:avLst/>
          </a:prstGeom>
          <a:noFill/>
        </p:spPr>
        <p:txBody>
          <a:bodyPr wrap="square" rtlCol="0">
            <a:spAutoFit/>
          </a:bodyPr>
          <a:lstStyle/>
          <a:p>
            <a:pPr marL="285750" indent="-285750" algn="l">
              <a:buFont typeface="Arial" panose="020B0604020202020204" pitchFamily="34" charset="0"/>
              <a:buChar char="•"/>
            </a:pPr>
            <a:r>
              <a:rPr lang="en-GB" sz="2000" i="0" dirty="0"/>
              <a:t>Integrating focus and context into a single view using </a:t>
            </a:r>
            <a:r>
              <a:rPr lang="en-GB" sz="2000" b="1" i="0" dirty="0">
                <a:solidFill>
                  <a:srgbClr val="7629FF"/>
                </a:solidFill>
              </a:rPr>
              <a:t>geometric distortion</a:t>
            </a:r>
            <a:r>
              <a:rPr lang="en-GB" sz="2000" i="0" dirty="0"/>
              <a:t> of the contextual regions to make room for the details in the focus regions.</a:t>
            </a:r>
          </a:p>
          <a:p>
            <a:pPr marL="285750" indent="-285750" algn="l">
              <a:buFont typeface="Arial" panose="020B0604020202020204" pitchFamily="34" charset="0"/>
              <a:buChar char="•"/>
            </a:pPr>
            <a:r>
              <a:rPr lang="en-GB" sz="2000" i="0" dirty="0"/>
              <a:t>Choice of the number of focus regions: is there only a single region of focus, or does the idiom allow multiple foci? </a:t>
            </a:r>
          </a:p>
          <a:p>
            <a:pPr marL="285750" indent="-285750" algn="l">
              <a:buFont typeface="Arial" panose="020B0604020202020204" pitchFamily="34" charset="0"/>
              <a:buChar char="•"/>
            </a:pPr>
            <a:r>
              <a:rPr lang="en-GB" sz="2000" i="0" dirty="0"/>
              <a:t>Shape of the focus: is it a radial, rectangular, or a completely arbitrary shape? </a:t>
            </a:r>
          </a:p>
          <a:p>
            <a:pPr marL="285750" indent="-285750" algn="l">
              <a:buFont typeface="Arial" panose="020B0604020202020204" pitchFamily="34" charset="0"/>
              <a:buChar char="•"/>
            </a:pPr>
            <a:r>
              <a:rPr lang="en-GB" sz="2000" i="0" dirty="0"/>
              <a:t>Extent of the focus: is it global across the entire image, or constrained to just a local region? </a:t>
            </a:r>
          </a:p>
          <a:p>
            <a:pPr marL="285750" indent="-285750" algn="l">
              <a:buFont typeface="Arial" panose="020B0604020202020204" pitchFamily="34" charset="0"/>
              <a:buChar char="•"/>
            </a:pPr>
            <a:r>
              <a:rPr lang="en-GB" sz="2000" i="0" dirty="0"/>
              <a:t>Interaction metaphor:</a:t>
            </a:r>
          </a:p>
          <a:p>
            <a:pPr marL="742950" lvl="1" indent="-285750">
              <a:buFont typeface="Arial" panose="020B0604020202020204" pitchFamily="34" charset="0"/>
              <a:buChar char="•"/>
            </a:pPr>
            <a:r>
              <a:rPr lang="en-GB" sz="2000" i="0" dirty="0"/>
              <a:t>constrained geometric navigation</a:t>
            </a:r>
          </a:p>
          <a:p>
            <a:pPr marL="742950" lvl="1" indent="-285750">
              <a:buFont typeface="Arial" panose="020B0604020202020204" pitchFamily="34" charset="0"/>
              <a:buChar char="•"/>
            </a:pPr>
            <a:r>
              <a:rPr lang="en-GB" sz="2000" i="0" dirty="0"/>
              <a:t>moveable lenses, evocative of the real-world use of a magnifying glass lens</a:t>
            </a:r>
          </a:p>
          <a:p>
            <a:pPr marL="742950" lvl="1" indent="-285750">
              <a:buFont typeface="Arial" panose="020B0604020202020204" pitchFamily="34" charset="0"/>
              <a:buChar char="•"/>
            </a:pPr>
            <a:r>
              <a:rPr lang="en-GB" sz="2000" i="0" dirty="0"/>
              <a:t>stretching and squishing a rubber sheet</a:t>
            </a:r>
          </a:p>
          <a:p>
            <a:pPr marL="742950" lvl="1" indent="-285750">
              <a:buFont typeface="Arial" panose="020B0604020202020204" pitchFamily="34" charset="0"/>
              <a:buChar char="•"/>
            </a:pPr>
            <a:r>
              <a:rPr lang="en-GB" sz="2000" i="0" dirty="0"/>
              <a:t>vector fields.</a:t>
            </a:r>
          </a:p>
        </p:txBody>
      </p:sp>
    </p:spTree>
    <p:extLst>
      <p:ext uri="{BB962C8B-B14F-4D97-AF65-F5344CB8AC3E}">
        <p14:creationId xmlns:p14="http://schemas.microsoft.com/office/powerpoint/2010/main" val="2298176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093EA-F73F-4BC6-AB76-4D23FABD81D9}"/>
              </a:ext>
            </a:extLst>
          </p:cNvPr>
          <p:cNvSpPr>
            <a:spLocks noGrp="1"/>
          </p:cNvSpPr>
          <p:nvPr>
            <p:ph type="title"/>
          </p:nvPr>
        </p:nvSpPr>
        <p:spPr/>
        <p:txBody>
          <a:bodyPr/>
          <a:lstStyle/>
          <a:p>
            <a:r>
              <a:rPr lang="en-GB" dirty="0"/>
              <a:t>Example: fisheye lens</a:t>
            </a:r>
          </a:p>
        </p:txBody>
      </p:sp>
      <p:sp>
        <p:nvSpPr>
          <p:cNvPr id="3" name="Date Placeholder 2">
            <a:extLst>
              <a:ext uri="{FF2B5EF4-FFF2-40B4-BE49-F238E27FC236}">
                <a16:creationId xmlns:a16="http://schemas.microsoft.com/office/drawing/2014/main" id="{FADA7A3A-4535-4E84-B69A-8753C626D92E}"/>
              </a:ext>
            </a:extLst>
          </p:cNvPr>
          <p:cNvSpPr>
            <a:spLocks noGrp="1"/>
          </p:cNvSpPr>
          <p:nvPr>
            <p:ph type="dt" sz="half" idx="10"/>
          </p:nvPr>
        </p:nvSpPr>
        <p:spPr/>
        <p:txBody>
          <a:bodyPr/>
          <a:lstStyle/>
          <a:p>
            <a:pPr>
              <a:defRPr/>
            </a:pPr>
            <a:fld id="{8CBF53B7-5E9A-4549-B99B-EF69AD7BCB80}" type="datetime1">
              <a:rPr lang="en-GB" altLang="en-GB" smtClean="0"/>
              <a:t>14/03/2021</a:t>
            </a:fld>
            <a:endParaRPr lang="en-GB" altLang="en-GB"/>
          </a:p>
        </p:txBody>
      </p:sp>
      <p:sp>
        <p:nvSpPr>
          <p:cNvPr id="4" name="Footer Placeholder 3">
            <a:extLst>
              <a:ext uri="{FF2B5EF4-FFF2-40B4-BE49-F238E27FC236}">
                <a16:creationId xmlns:a16="http://schemas.microsoft.com/office/drawing/2014/main" id="{06406318-0700-43AB-B1D9-212F12AA5160}"/>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3E6B066D-2E0B-4E9C-B13D-2D927784327C}"/>
              </a:ext>
            </a:extLst>
          </p:cNvPr>
          <p:cNvSpPr>
            <a:spLocks noGrp="1"/>
          </p:cNvSpPr>
          <p:nvPr>
            <p:ph type="sldNum" sz="quarter" idx="12"/>
          </p:nvPr>
        </p:nvSpPr>
        <p:spPr/>
        <p:txBody>
          <a:bodyPr/>
          <a:lstStyle/>
          <a:p>
            <a:pPr>
              <a:defRPr/>
            </a:pPr>
            <a:fld id="{774C7798-4690-44F7-8BD5-F3F898FCA55B}" type="slidenum">
              <a:rPr lang="en-GB" altLang="en-GB" smtClean="0"/>
              <a:pPr>
                <a:defRPr/>
              </a:pPr>
              <a:t>22</a:t>
            </a:fld>
            <a:endParaRPr lang="en-GB" altLang="en-GB"/>
          </a:p>
        </p:txBody>
      </p:sp>
      <p:pic>
        <p:nvPicPr>
          <p:cNvPr id="6" name="Picture 5">
            <a:extLst>
              <a:ext uri="{FF2B5EF4-FFF2-40B4-BE49-F238E27FC236}">
                <a16:creationId xmlns:a16="http://schemas.microsoft.com/office/drawing/2014/main" id="{0C928DD4-CA45-4878-BEBA-9F0213160965}"/>
              </a:ext>
            </a:extLst>
          </p:cNvPr>
          <p:cNvPicPr>
            <a:picLocks noChangeAspect="1"/>
          </p:cNvPicPr>
          <p:nvPr/>
        </p:nvPicPr>
        <p:blipFill>
          <a:blip r:embed="rId2"/>
          <a:stretch>
            <a:fillRect/>
          </a:stretch>
        </p:blipFill>
        <p:spPr>
          <a:xfrm>
            <a:off x="1283881" y="1240921"/>
            <a:ext cx="6172200" cy="2971800"/>
          </a:xfrm>
          <a:prstGeom prst="rect">
            <a:avLst/>
          </a:prstGeom>
        </p:spPr>
      </p:pic>
      <p:sp>
        <p:nvSpPr>
          <p:cNvPr id="7" name="TextBox 6">
            <a:extLst>
              <a:ext uri="{FF2B5EF4-FFF2-40B4-BE49-F238E27FC236}">
                <a16:creationId xmlns:a16="http://schemas.microsoft.com/office/drawing/2014/main" id="{B4A5B61E-AAA0-47AA-A652-115F4D8FA0EA}"/>
              </a:ext>
            </a:extLst>
          </p:cNvPr>
          <p:cNvSpPr txBox="1"/>
          <p:nvPr/>
        </p:nvSpPr>
        <p:spPr>
          <a:xfrm>
            <a:off x="318978" y="4369981"/>
            <a:ext cx="8187070" cy="1569660"/>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Single focus with local extent and radial shape and the interaction metaphor of a draggable lens on top of the main view</a:t>
            </a:r>
          </a:p>
          <a:p>
            <a:pPr marL="285750" indent="-285750" algn="l">
              <a:buFont typeface="Arial" panose="020B0604020202020204" pitchFamily="34" charset="0"/>
              <a:buChar char="•"/>
            </a:pPr>
            <a:r>
              <a:rPr lang="en-GB" sz="1600" i="0" dirty="0"/>
              <a:t>Foreground layer that completely replaces what is beneath it, like the magic lens</a:t>
            </a:r>
          </a:p>
          <a:p>
            <a:pPr marL="285750" indent="-285750" algn="l">
              <a:buFont typeface="Arial" panose="020B0604020202020204" pitchFamily="34" charset="0"/>
              <a:buChar char="•"/>
            </a:pPr>
            <a:r>
              <a:rPr lang="en-GB" sz="1600" i="0" dirty="0"/>
              <a:t>Under the fisheye lens, the labels are large enough to read; that focus region remains embedded within the surrounding context, showing the global pattern within the rest of the dataset</a:t>
            </a:r>
          </a:p>
        </p:txBody>
      </p:sp>
    </p:spTree>
    <p:extLst>
      <p:ext uri="{BB962C8B-B14F-4D97-AF65-F5344CB8AC3E}">
        <p14:creationId xmlns:p14="http://schemas.microsoft.com/office/powerpoint/2010/main" val="11278400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DA9B2-A19A-417A-9B23-B8379E87BE6A}"/>
              </a:ext>
            </a:extLst>
          </p:cNvPr>
          <p:cNvSpPr>
            <a:spLocks noGrp="1"/>
          </p:cNvSpPr>
          <p:nvPr>
            <p:ph type="title"/>
          </p:nvPr>
        </p:nvSpPr>
        <p:spPr/>
        <p:txBody>
          <a:bodyPr/>
          <a:lstStyle/>
          <a:p>
            <a:r>
              <a:rPr lang="en-GB" dirty="0"/>
              <a:t>Hyperbolic geometry</a:t>
            </a:r>
          </a:p>
        </p:txBody>
      </p:sp>
      <p:sp>
        <p:nvSpPr>
          <p:cNvPr id="3" name="Date Placeholder 2">
            <a:extLst>
              <a:ext uri="{FF2B5EF4-FFF2-40B4-BE49-F238E27FC236}">
                <a16:creationId xmlns:a16="http://schemas.microsoft.com/office/drawing/2014/main" id="{4C204179-71A4-4425-B37C-986D5489E91C}"/>
              </a:ext>
            </a:extLst>
          </p:cNvPr>
          <p:cNvSpPr>
            <a:spLocks noGrp="1"/>
          </p:cNvSpPr>
          <p:nvPr>
            <p:ph type="dt" sz="half" idx="10"/>
          </p:nvPr>
        </p:nvSpPr>
        <p:spPr/>
        <p:txBody>
          <a:bodyPr/>
          <a:lstStyle/>
          <a:p>
            <a:pPr>
              <a:defRPr/>
            </a:pPr>
            <a:fld id="{03B25747-AA58-44C2-98A8-2D5B589D409B}" type="datetime1">
              <a:rPr lang="en-GB" altLang="en-GB" smtClean="0"/>
              <a:t>13/03/2021</a:t>
            </a:fld>
            <a:endParaRPr lang="en-GB" altLang="en-GB"/>
          </a:p>
        </p:txBody>
      </p:sp>
      <p:sp>
        <p:nvSpPr>
          <p:cNvPr id="4" name="Footer Placeholder 3">
            <a:extLst>
              <a:ext uri="{FF2B5EF4-FFF2-40B4-BE49-F238E27FC236}">
                <a16:creationId xmlns:a16="http://schemas.microsoft.com/office/drawing/2014/main" id="{0F7987DA-4102-472C-8F06-ABC4EFB2FEC5}"/>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3DF6EFE3-966E-4C0C-95B1-8A7AD38DB641}"/>
              </a:ext>
            </a:extLst>
          </p:cNvPr>
          <p:cNvSpPr>
            <a:spLocks noGrp="1"/>
          </p:cNvSpPr>
          <p:nvPr>
            <p:ph type="sldNum" sz="quarter" idx="12"/>
          </p:nvPr>
        </p:nvSpPr>
        <p:spPr/>
        <p:txBody>
          <a:bodyPr/>
          <a:lstStyle/>
          <a:p>
            <a:pPr>
              <a:defRPr/>
            </a:pPr>
            <a:fld id="{774C7798-4690-44F7-8BD5-F3F898FCA55B}" type="slidenum">
              <a:rPr lang="en-GB" altLang="en-GB" smtClean="0"/>
              <a:pPr>
                <a:defRPr/>
              </a:pPr>
              <a:t>23</a:t>
            </a:fld>
            <a:endParaRPr lang="en-GB" altLang="en-GB"/>
          </a:p>
        </p:txBody>
      </p:sp>
      <p:pic>
        <p:nvPicPr>
          <p:cNvPr id="6" name="Picture 5">
            <a:extLst>
              <a:ext uri="{FF2B5EF4-FFF2-40B4-BE49-F238E27FC236}">
                <a16:creationId xmlns:a16="http://schemas.microsoft.com/office/drawing/2014/main" id="{896F0F9A-76D5-4B69-B254-DA77D8BE1023}"/>
              </a:ext>
            </a:extLst>
          </p:cNvPr>
          <p:cNvPicPr>
            <a:picLocks noChangeAspect="1"/>
          </p:cNvPicPr>
          <p:nvPr/>
        </p:nvPicPr>
        <p:blipFill>
          <a:blip r:embed="rId2"/>
          <a:stretch>
            <a:fillRect/>
          </a:stretch>
        </p:blipFill>
        <p:spPr>
          <a:xfrm>
            <a:off x="3578632" y="1223132"/>
            <a:ext cx="2354336" cy="2354336"/>
          </a:xfrm>
          <a:prstGeom prst="rect">
            <a:avLst/>
          </a:prstGeom>
        </p:spPr>
      </p:pic>
      <p:pic>
        <p:nvPicPr>
          <p:cNvPr id="7" name="Picture 6">
            <a:extLst>
              <a:ext uri="{FF2B5EF4-FFF2-40B4-BE49-F238E27FC236}">
                <a16:creationId xmlns:a16="http://schemas.microsoft.com/office/drawing/2014/main" id="{A92E04FB-05F9-47DF-BB0C-EBF45C99692A}"/>
              </a:ext>
            </a:extLst>
          </p:cNvPr>
          <p:cNvPicPr>
            <a:picLocks noChangeAspect="1"/>
          </p:cNvPicPr>
          <p:nvPr/>
        </p:nvPicPr>
        <p:blipFill>
          <a:blip r:embed="rId3"/>
          <a:stretch>
            <a:fillRect/>
          </a:stretch>
        </p:blipFill>
        <p:spPr>
          <a:xfrm>
            <a:off x="6332464" y="1223132"/>
            <a:ext cx="2354336" cy="2354336"/>
          </a:xfrm>
          <a:prstGeom prst="rect">
            <a:avLst/>
          </a:prstGeom>
        </p:spPr>
      </p:pic>
      <p:sp>
        <p:nvSpPr>
          <p:cNvPr id="8" name="TextBox 7">
            <a:extLst>
              <a:ext uri="{FF2B5EF4-FFF2-40B4-BE49-F238E27FC236}">
                <a16:creationId xmlns:a16="http://schemas.microsoft.com/office/drawing/2014/main" id="{C3B81397-CC9D-436B-A075-FE9FC4E14392}"/>
              </a:ext>
            </a:extLst>
          </p:cNvPr>
          <p:cNvSpPr txBox="1"/>
          <p:nvPr/>
        </p:nvSpPr>
        <p:spPr>
          <a:xfrm>
            <a:off x="4297414" y="3730370"/>
            <a:ext cx="1269899" cy="307777"/>
          </a:xfrm>
          <a:prstGeom prst="rect">
            <a:avLst/>
          </a:prstGeom>
          <a:noFill/>
        </p:spPr>
        <p:txBody>
          <a:bodyPr wrap="none" rtlCol="0">
            <a:spAutoFit/>
          </a:bodyPr>
          <a:lstStyle/>
          <a:p>
            <a:pPr algn="l"/>
            <a:r>
              <a:rPr lang="en-GB" sz="1400" i="0" dirty="0"/>
              <a:t>Circle Limit III</a:t>
            </a:r>
          </a:p>
        </p:txBody>
      </p:sp>
      <p:sp>
        <p:nvSpPr>
          <p:cNvPr id="9" name="TextBox 8">
            <a:extLst>
              <a:ext uri="{FF2B5EF4-FFF2-40B4-BE49-F238E27FC236}">
                <a16:creationId xmlns:a16="http://schemas.microsoft.com/office/drawing/2014/main" id="{2BFA2018-A4A7-48DE-A9D8-3FBA7E73C544}"/>
              </a:ext>
            </a:extLst>
          </p:cNvPr>
          <p:cNvSpPr txBox="1"/>
          <p:nvPr/>
        </p:nvSpPr>
        <p:spPr>
          <a:xfrm>
            <a:off x="6592186" y="3762137"/>
            <a:ext cx="2009266" cy="307777"/>
          </a:xfrm>
          <a:prstGeom prst="rect">
            <a:avLst/>
          </a:prstGeom>
          <a:noFill/>
        </p:spPr>
        <p:txBody>
          <a:bodyPr wrap="square" rtlCol="0">
            <a:spAutoFit/>
          </a:bodyPr>
          <a:lstStyle/>
          <a:p>
            <a:pPr algn="ctr"/>
            <a:r>
              <a:rPr lang="en-GB" sz="1400" i="0" dirty="0"/>
              <a:t>Circle Limit IV</a:t>
            </a:r>
          </a:p>
        </p:txBody>
      </p:sp>
      <p:pic>
        <p:nvPicPr>
          <p:cNvPr id="10" name="Picture 9">
            <a:extLst>
              <a:ext uri="{FF2B5EF4-FFF2-40B4-BE49-F238E27FC236}">
                <a16:creationId xmlns:a16="http://schemas.microsoft.com/office/drawing/2014/main" id="{A5857FF0-5CBC-4D80-B1FA-046A80A3DB27}"/>
              </a:ext>
            </a:extLst>
          </p:cNvPr>
          <p:cNvPicPr>
            <a:picLocks noChangeAspect="1"/>
          </p:cNvPicPr>
          <p:nvPr/>
        </p:nvPicPr>
        <p:blipFill>
          <a:blip r:embed="rId4"/>
          <a:stretch>
            <a:fillRect/>
          </a:stretch>
        </p:blipFill>
        <p:spPr>
          <a:xfrm>
            <a:off x="705116" y="1223132"/>
            <a:ext cx="2246717" cy="2205868"/>
          </a:xfrm>
          <a:prstGeom prst="rect">
            <a:avLst/>
          </a:prstGeom>
        </p:spPr>
      </p:pic>
      <p:sp>
        <p:nvSpPr>
          <p:cNvPr id="11" name="TextBox 10">
            <a:extLst>
              <a:ext uri="{FF2B5EF4-FFF2-40B4-BE49-F238E27FC236}">
                <a16:creationId xmlns:a16="http://schemas.microsoft.com/office/drawing/2014/main" id="{56CD59FE-60DD-4A97-A14A-7A8B2AB376CD}"/>
              </a:ext>
            </a:extLst>
          </p:cNvPr>
          <p:cNvSpPr txBox="1"/>
          <p:nvPr/>
        </p:nvSpPr>
        <p:spPr>
          <a:xfrm>
            <a:off x="457200" y="3654416"/>
            <a:ext cx="2815341" cy="523220"/>
          </a:xfrm>
          <a:prstGeom prst="rect">
            <a:avLst/>
          </a:prstGeom>
          <a:noFill/>
        </p:spPr>
        <p:txBody>
          <a:bodyPr wrap="square" rtlCol="0">
            <a:spAutoFit/>
          </a:bodyPr>
          <a:lstStyle/>
          <a:p>
            <a:pPr algn="l"/>
            <a:r>
              <a:rPr lang="en-GB" sz="1400" i="0" dirty="0" err="1"/>
              <a:t>Poincaré</a:t>
            </a:r>
            <a:r>
              <a:rPr lang="en-GB" sz="1400" i="0" dirty="0"/>
              <a:t> disc with 3 hyperbolic straight lines</a:t>
            </a:r>
          </a:p>
        </p:txBody>
      </p:sp>
      <p:sp>
        <p:nvSpPr>
          <p:cNvPr id="12" name="TextBox 11">
            <a:extLst>
              <a:ext uri="{FF2B5EF4-FFF2-40B4-BE49-F238E27FC236}">
                <a16:creationId xmlns:a16="http://schemas.microsoft.com/office/drawing/2014/main" id="{AAB50CE7-89E5-4704-A8E8-D14D4DD42698}"/>
              </a:ext>
            </a:extLst>
          </p:cNvPr>
          <p:cNvSpPr txBox="1"/>
          <p:nvPr/>
        </p:nvSpPr>
        <p:spPr>
          <a:xfrm>
            <a:off x="297712" y="4254583"/>
            <a:ext cx="8389088" cy="1815882"/>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Hyperbolic geometry is a non-Euclidean geometry where for any given line L and point P not on L, in the plane containing both line L and point P there are at least two distinct lines through P that do not intersect L. </a:t>
            </a:r>
          </a:p>
          <a:p>
            <a:pPr marL="285750" indent="-285750" algn="l">
              <a:buFont typeface="Arial" panose="020B0604020202020204" pitchFamily="34" charset="0"/>
              <a:buChar char="•"/>
            </a:pPr>
            <a:r>
              <a:rPr lang="en-GB" sz="1600" i="0" dirty="0"/>
              <a:t>In the </a:t>
            </a:r>
            <a:r>
              <a:rPr lang="en-GB" sz="1600" i="0" dirty="0" err="1"/>
              <a:t>Poincaré</a:t>
            </a:r>
            <a:r>
              <a:rPr lang="en-GB" sz="1600" i="0" dirty="0"/>
              <a:t> model, the plane is represented by a disc, and straight lines by diagonals or arcs of (Euclidean) circles that intersect the boundary at right angles.</a:t>
            </a:r>
          </a:p>
          <a:p>
            <a:pPr marL="285750" indent="-285750" algn="l">
              <a:buFont typeface="Arial" panose="020B0604020202020204" pitchFamily="34" charset="0"/>
              <a:buChar char="•"/>
            </a:pPr>
            <a:r>
              <a:rPr lang="en-GB" sz="1600" i="0" dirty="0"/>
              <a:t>There are interesting infinite tessellations (</a:t>
            </a:r>
            <a:r>
              <a:rPr lang="en-GB" sz="1600" i="0" dirty="0" err="1"/>
              <a:t>tilings</a:t>
            </a:r>
            <a:r>
              <a:rPr lang="en-GB" sz="1600" i="0" dirty="0"/>
              <a:t>) of the plane. The two pictures were created by M.C. Escher with advise from the mathematician </a:t>
            </a:r>
            <a:r>
              <a:rPr lang="en-GB" sz="1600" i="0" dirty="0" err="1"/>
              <a:t>Coxeter</a:t>
            </a:r>
            <a:r>
              <a:rPr lang="en-GB" sz="1600" i="0" dirty="0"/>
              <a:t>.</a:t>
            </a:r>
          </a:p>
        </p:txBody>
      </p:sp>
    </p:spTree>
    <p:extLst>
      <p:ext uri="{BB962C8B-B14F-4D97-AF65-F5344CB8AC3E}">
        <p14:creationId xmlns:p14="http://schemas.microsoft.com/office/powerpoint/2010/main" val="3776051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87044-13A3-48C8-B810-E3436F4AC267}"/>
              </a:ext>
            </a:extLst>
          </p:cNvPr>
          <p:cNvSpPr>
            <a:spLocks noGrp="1"/>
          </p:cNvSpPr>
          <p:nvPr>
            <p:ph type="title"/>
          </p:nvPr>
        </p:nvSpPr>
        <p:spPr/>
        <p:txBody>
          <a:bodyPr/>
          <a:lstStyle/>
          <a:p>
            <a:r>
              <a:rPr lang="en-GB" dirty="0"/>
              <a:t>Hyperbolic geometry for vis</a:t>
            </a:r>
          </a:p>
        </p:txBody>
      </p:sp>
      <p:sp>
        <p:nvSpPr>
          <p:cNvPr id="3" name="Date Placeholder 2">
            <a:extLst>
              <a:ext uri="{FF2B5EF4-FFF2-40B4-BE49-F238E27FC236}">
                <a16:creationId xmlns:a16="http://schemas.microsoft.com/office/drawing/2014/main" id="{AEA9C1FB-BDD5-4811-9EDE-82634D775141}"/>
              </a:ext>
            </a:extLst>
          </p:cNvPr>
          <p:cNvSpPr>
            <a:spLocks noGrp="1"/>
          </p:cNvSpPr>
          <p:nvPr>
            <p:ph type="dt" sz="half" idx="10"/>
          </p:nvPr>
        </p:nvSpPr>
        <p:spPr/>
        <p:txBody>
          <a:bodyPr/>
          <a:lstStyle/>
          <a:p>
            <a:pPr>
              <a:defRPr/>
            </a:pPr>
            <a:fld id="{21712D5D-A1A7-4DC8-BE6C-A77BCC2CED3C}" type="datetime1">
              <a:rPr lang="en-GB" altLang="en-GB" smtClean="0"/>
              <a:t>14/03/2021</a:t>
            </a:fld>
            <a:endParaRPr lang="en-GB" altLang="en-GB"/>
          </a:p>
        </p:txBody>
      </p:sp>
      <p:sp>
        <p:nvSpPr>
          <p:cNvPr id="4" name="Footer Placeholder 3">
            <a:extLst>
              <a:ext uri="{FF2B5EF4-FFF2-40B4-BE49-F238E27FC236}">
                <a16:creationId xmlns:a16="http://schemas.microsoft.com/office/drawing/2014/main" id="{7C136564-DF5E-4B1D-BE46-A851B676C5B4}"/>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B1AD2C19-300B-4C24-8BF8-5EF1164A7E34}"/>
              </a:ext>
            </a:extLst>
          </p:cNvPr>
          <p:cNvSpPr>
            <a:spLocks noGrp="1"/>
          </p:cNvSpPr>
          <p:nvPr>
            <p:ph type="sldNum" sz="quarter" idx="12"/>
          </p:nvPr>
        </p:nvSpPr>
        <p:spPr/>
        <p:txBody>
          <a:bodyPr/>
          <a:lstStyle/>
          <a:p>
            <a:pPr>
              <a:defRPr/>
            </a:pPr>
            <a:fld id="{774C7798-4690-44F7-8BD5-F3F898FCA55B}" type="slidenum">
              <a:rPr lang="en-GB" altLang="en-GB" smtClean="0"/>
              <a:pPr>
                <a:defRPr/>
              </a:pPr>
              <a:t>24</a:t>
            </a:fld>
            <a:endParaRPr lang="en-GB" altLang="en-GB"/>
          </a:p>
        </p:txBody>
      </p:sp>
      <p:pic>
        <p:nvPicPr>
          <p:cNvPr id="7" name="Picture 6">
            <a:extLst>
              <a:ext uri="{FF2B5EF4-FFF2-40B4-BE49-F238E27FC236}">
                <a16:creationId xmlns:a16="http://schemas.microsoft.com/office/drawing/2014/main" id="{5DF56E85-EBC3-4FB8-902E-F828AF575690}"/>
              </a:ext>
            </a:extLst>
          </p:cNvPr>
          <p:cNvPicPr>
            <a:picLocks noChangeAspect="1"/>
          </p:cNvPicPr>
          <p:nvPr/>
        </p:nvPicPr>
        <p:blipFill rotWithShape="1">
          <a:blip r:embed="rId2"/>
          <a:srcRect b="32558"/>
          <a:stretch/>
        </p:blipFill>
        <p:spPr>
          <a:xfrm>
            <a:off x="520419" y="1360967"/>
            <a:ext cx="4615682" cy="4625163"/>
          </a:xfrm>
          <a:prstGeom prst="rect">
            <a:avLst/>
          </a:prstGeom>
        </p:spPr>
      </p:pic>
      <p:sp>
        <p:nvSpPr>
          <p:cNvPr id="8" name="TextBox 7">
            <a:extLst>
              <a:ext uri="{FF2B5EF4-FFF2-40B4-BE49-F238E27FC236}">
                <a16:creationId xmlns:a16="http://schemas.microsoft.com/office/drawing/2014/main" id="{D4F40E10-CF64-48CC-A32A-8D21AE497C0E}"/>
              </a:ext>
            </a:extLst>
          </p:cNvPr>
          <p:cNvSpPr txBox="1"/>
          <p:nvPr/>
        </p:nvSpPr>
        <p:spPr>
          <a:xfrm>
            <a:off x="5433237" y="1467293"/>
            <a:ext cx="3253563" cy="3539430"/>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3D hyperbolic node–link tree representing the structure of a file system laid out with the H3 idiom, through a sequence of frames from an animated transition as the view changes over time. </a:t>
            </a:r>
          </a:p>
          <a:p>
            <a:pPr marL="285750" indent="-285750" algn="l">
              <a:buFont typeface="Arial" panose="020B0604020202020204" pitchFamily="34" charset="0"/>
              <a:buChar char="•"/>
            </a:pPr>
            <a:r>
              <a:rPr lang="en-GB" sz="1600" i="0" dirty="0"/>
              <a:t>The first three frames show hyperbolic translation to change what part of the tree is magnified, where the subtree on the right side gets larger as it moves toward the centre of projection.</a:t>
            </a:r>
          </a:p>
        </p:txBody>
      </p:sp>
    </p:spTree>
    <p:extLst>
      <p:ext uri="{BB962C8B-B14F-4D97-AF65-F5344CB8AC3E}">
        <p14:creationId xmlns:p14="http://schemas.microsoft.com/office/powerpoint/2010/main" val="2013240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E7EB7-5615-421F-93D7-6911F930273C}"/>
              </a:ext>
            </a:extLst>
          </p:cNvPr>
          <p:cNvSpPr>
            <a:spLocks noGrp="1"/>
          </p:cNvSpPr>
          <p:nvPr>
            <p:ph type="title"/>
          </p:nvPr>
        </p:nvSpPr>
        <p:spPr/>
        <p:txBody>
          <a:bodyPr/>
          <a:lstStyle/>
          <a:p>
            <a:r>
              <a:rPr lang="en-GB" dirty="0"/>
              <a:t>Stretch and squish</a:t>
            </a:r>
          </a:p>
        </p:txBody>
      </p:sp>
      <p:sp>
        <p:nvSpPr>
          <p:cNvPr id="3" name="Date Placeholder 2">
            <a:extLst>
              <a:ext uri="{FF2B5EF4-FFF2-40B4-BE49-F238E27FC236}">
                <a16:creationId xmlns:a16="http://schemas.microsoft.com/office/drawing/2014/main" id="{3AE63DDA-C231-4BE9-A7FC-19A0768DDA94}"/>
              </a:ext>
            </a:extLst>
          </p:cNvPr>
          <p:cNvSpPr>
            <a:spLocks noGrp="1"/>
          </p:cNvSpPr>
          <p:nvPr>
            <p:ph type="dt" sz="half" idx="10"/>
          </p:nvPr>
        </p:nvSpPr>
        <p:spPr/>
        <p:txBody>
          <a:bodyPr/>
          <a:lstStyle/>
          <a:p>
            <a:pPr>
              <a:defRPr/>
            </a:pPr>
            <a:fld id="{238362E7-8063-42D5-BD35-95AB6B69CCC5}" type="datetime1">
              <a:rPr lang="en-GB" altLang="en-GB" smtClean="0"/>
              <a:t>14/03/2021</a:t>
            </a:fld>
            <a:endParaRPr lang="en-GB" altLang="en-GB"/>
          </a:p>
        </p:txBody>
      </p:sp>
      <p:sp>
        <p:nvSpPr>
          <p:cNvPr id="4" name="Footer Placeholder 3">
            <a:extLst>
              <a:ext uri="{FF2B5EF4-FFF2-40B4-BE49-F238E27FC236}">
                <a16:creationId xmlns:a16="http://schemas.microsoft.com/office/drawing/2014/main" id="{84B8198B-8E84-458B-8FBF-58FE72A3F250}"/>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15F7BCE4-CAAB-4B09-A4A8-4A6C5DB2152C}"/>
              </a:ext>
            </a:extLst>
          </p:cNvPr>
          <p:cNvSpPr>
            <a:spLocks noGrp="1"/>
          </p:cNvSpPr>
          <p:nvPr>
            <p:ph type="sldNum" sz="quarter" idx="12"/>
          </p:nvPr>
        </p:nvSpPr>
        <p:spPr/>
        <p:txBody>
          <a:bodyPr/>
          <a:lstStyle/>
          <a:p>
            <a:pPr>
              <a:defRPr/>
            </a:pPr>
            <a:fld id="{774C7798-4690-44F7-8BD5-F3F898FCA55B}" type="slidenum">
              <a:rPr lang="en-GB" altLang="en-GB" smtClean="0"/>
              <a:pPr>
                <a:defRPr/>
              </a:pPr>
              <a:t>25</a:t>
            </a:fld>
            <a:endParaRPr lang="en-GB" altLang="en-GB"/>
          </a:p>
        </p:txBody>
      </p:sp>
      <p:pic>
        <p:nvPicPr>
          <p:cNvPr id="6" name="Picture 5">
            <a:extLst>
              <a:ext uri="{FF2B5EF4-FFF2-40B4-BE49-F238E27FC236}">
                <a16:creationId xmlns:a16="http://schemas.microsoft.com/office/drawing/2014/main" id="{BDC0746D-0B78-45B7-9285-5CF7515489DA}"/>
              </a:ext>
            </a:extLst>
          </p:cNvPr>
          <p:cNvPicPr>
            <a:picLocks noChangeAspect="1"/>
          </p:cNvPicPr>
          <p:nvPr/>
        </p:nvPicPr>
        <p:blipFill>
          <a:blip r:embed="rId2"/>
          <a:stretch>
            <a:fillRect/>
          </a:stretch>
        </p:blipFill>
        <p:spPr>
          <a:xfrm>
            <a:off x="3665538" y="1373481"/>
            <a:ext cx="5200650" cy="2619375"/>
          </a:xfrm>
          <a:prstGeom prst="rect">
            <a:avLst/>
          </a:prstGeom>
        </p:spPr>
      </p:pic>
      <p:sp>
        <p:nvSpPr>
          <p:cNvPr id="7" name="TextBox 6">
            <a:extLst>
              <a:ext uri="{FF2B5EF4-FFF2-40B4-BE49-F238E27FC236}">
                <a16:creationId xmlns:a16="http://schemas.microsoft.com/office/drawing/2014/main" id="{C001497E-3664-4275-BD59-192F9CD2225C}"/>
              </a:ext>
            </a:extLst>
          </p:cNvPr>
          <p:cNvSpPr txBox="1"/>
          <p:nvPr/>
        </p:nvSpPr>
        <p:spPr>
          <a:xfrm>
            <a:off x="3838353" y="4146698"/>
            <a:ext cx="5027835" cy="954107"/>
          </a:xfrm>
          <a:prstGeom prst="rect">
            <a:avLst/>
          </a:prstGeom>
          <a:noFill/>
        </p:spPr>
        <p:txBody>
          <a:bodyPr wrap="square" rtlCol="0">
            <a:spAutoFit/>
          </a:bodyPr>
          <a:lstStyle/>
          <a:p>
            <a:pPr algn="l"/>
            <a:r>
              <a:rPr lang="en-GB" sz="1400" i="0" dirty="0" err="1"/>
              <a:t>TreeJuxtaposer</a:t>
            </a:r>
            <a:r>
              <a:rPr lang="en-GB" sz="1400" i="0" dirty="0"/>
              <a:t> uses stretch and squish navigation with multiple rectangular foci for exploring phylogenetic trees.</a:t>
            </a:r>
          </a:p>
          <a:p>
            <a:pPr marL="342900" indent="-342900" algn="l">
              <a:buAutoNum type="alphaLcParenBoth"/>
            </a:pPr>
            <a:r>
              <a:rPr lang="en-GB" sz="1400" i="0" dirty="0"/>
              <a:t>Stretching a single region</a:t>
            </a:r>
          </a:p>
          <a:p>
            <a:pPr marL="342900" indent="-342900" algn="l">
              <a:buAutoNum type="alphaLcParenBoth"/>
            </a:pPr>
            <a:r>
              <a:rPr lang="en-GB" sz="1400" i="0" dirty="0"/>
              <a:t>Stretching multiple regions</a:t>
            </a:r>
          </a:p>
        </p:txBody>
      </p:sp>
      <p:sp>
        <p:nvSpPr>
          <p:cNvPr id="8" name="TextBox 7">
            <a:extLst>
              <a:ext uri="{FF2B5EF4-FFF2-40B4-BE49-F238E27FC236}">
                <a16:creationId xmlns:a16="http://schemas.microsoft.com/office/drawing/2014/main" id="{E4EC9ECA-3CA4-45E8-A09A-1E372D2319E1}"/>
              </a:ext>
            </a:extLst>
          </p:cNvPr>
          <p:cNvSpPr txBox="1"/>
          <p:nvPr/>
        </p:nvSpPr>
        <p:spPr>
          <a:xfrm>
            <a:off x="276446" y="1488558"/>
            <a:ext cx="3296093" cy="4031873"/>
          </a:xfrm>
          <a:prstGeom prst="rect">
            <a:avLst/>
          </a:prstGeom>
          <a:noFill/>
        </p:spPr>
        <p:txBody>
          <a:bodyPr wrap="square" rtlCol="0">
            <a:spAutoFit/>
          </a:bodyPr>
          <a:lstStyle/>
          <a:p>
            <a:pPr marL="285750" indent="-285750" algn="l">
              <a:buFont typeface="Arial" panose="020B0604020202020204" pitchFamily="34" charset="0"/>
              <a:buChar char="•"/>
            </a:pPr>
            <a:r>
              <a:rPr lang="en-GB" sz="1600" b="1" i="0" dirty="0">
                <a:solidFill>
                  <a:srgbClr val="7629FF"/>
                </a:solidFill>
              </a:rPr>
              <a:t>Stretch and squish </a:t>
            </a:r>
            <a:r>
              <a:rPr lang="en-GB" sz="1600" i="0" dirty="0"/>
              <a:t>navigation uses multiple rectangular foci of global extent for distortion.</a:t>
            </a:r>
          </a:p>
          <a:p>
            <a:pPr marL="285750" indent="-285750" algn="l">
              <a:buFont typeface="Arial" panose="020B0604020202020204" pitchFamily="34" charset="0"/>
              <a:buChar char="•"/>
            </a:pPr>
            <a:r>
              <a:rPr lang="en-GB" sz="1600" i="0" dirty="0"/>
              <a:t>Enlarging some regions causes others to shrink.</a:t>
            </a:r>
          </a:p>
          <a:p>
            <a:pPr marL="285750" indent="-285750" algn="l">
              <a:buFont typeface="Arial" panose="020B0604020202020204" pitchFamily="34" charset="0"/>
              <a:buChar char="•"/>
            </a:pPr>
            <a:r>
              <a:rPr lang="en-GB" sz="1600" i="0" dirty="0"/>
              <a:t>The borders of the sheet stay fixed so that all items stay visible within the viewport, although they may be projected to arbitrarily small regions of the image. </a:t>
            </a:r>
          </a:p>
          <a:p>
            <a:pPr marL="285750" indent="-285750" algn="l">
              <a:buFont typeface="Arial" panose="020B0604020202020204" pitchFamily="34" charset="0"/>
              <a:buChar char="•"/>
            </a:pPr>
            <a:r>
              <a:rPr lang="en-GB" sz="1600" i="0" dirty="0"/>
              <a:t>The user can choose to separately stretch the rectangular focal regions in the horizontal and vertical directions.</a:t>
            </a:r>
          </a:p>
        </p:txBody>
      </p:sp>
    </p:spTree>
    <p:extLst>
      <p:ext uri="{BB962C8B-B14F-4D97-AF65-F5344CB8AC3E}">
        <p14:creationId xmlns:p14="http://schemas.microsoft.com/office/powerpoint/2010/main" val="3996337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4FBC2-3914-4408-9F71-F24BF191A895}"/>
              </a:ext>
            </a:extLst>
          </p:cNvPr>
          <p:cNvSpPr>
            <a:spLocks noGrp="1"/>
          </p:cNvSpPr>
          <p:nvPr>
            <p:ph type="title"/>
          </p:nvPr>
        </p:nvSpPr>
        <p:spPr/>
        <p:txBody>
          <a:bodyPr/>
          <a:lstStyle/>
          <a:p>
            <a:r>
              <a:rPr lang="en-GB" dirty="0"/>
              <a:t>Evaluation of distortion</a:t>
            </a:r>
          </a:p>
        </p:txBody>
      </p:sp>
      <p:sp>
        <p:nvSpPr>
          <p:cNvPr id="3" name="Date Placeholder 2">
            <a:extLst>
              <a:ext uri="{FF2B5EF4-FFF2-40B4-BE49-F238E27FC236}">
                <a16:creationId xmlns:a16="http://schemas.microsoft.com/office/drawing/2014/main" id="{467C7588-5C5E-4599-9279-809FB68FA5DE}"/>
              </a:ext>
            </a:extLst>
          </p:cNvPr>
          <p:cNvSpPr>
            <a:spLocks noGrp="1"/>
          </p:cNvSpPr>
          <p:nvPr>
            <p:ph type="dt" sz="half" idx="10"/>
          </p:nvPr>
        </p:nvSpPr>
        <p:spPr/>
        <p:txBody>
          <a:bodyPr/>
          <a:lstStyle/>
          <a:p>
            <a:pPr>
              <a:defRPr/>
            </a:pPr>
            <a:fld id="{38443D61-3CD9-4C72-A342-F41C111A5EBD}" type="datetime1">
              <a:rPr lang="en-GB" altLang="en-GB" smtClean="0"/>
              <a:t>14/03/2021</a:t>
            </a:fld>
            <a:endParaRPr lang="en-GB" altLang="en-GB"/>
          </a:p>
        </p:txBody>
      </p:sp>
      <p:sp>
        <p:nvSpPr>
          <p:cNvPr id="4" name="Footer Placeholder 3">
            <a:extLst>
              <a:ext uri="{FF2B5EF4-FFF2-40B4-BE49-F238E27FC236}">
                <a16:creationId xmlns:a16="http://schemas.microsoft.com/office/drawing/2014/main" id="{6F23D3E5-D8C7-489A-9F21-4AB2D3123002}"/>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8F96E1AD-0720-4FA3-A0A5-C990F7D890A2}"/>
              </a:ext>
            </a:extLst>
          </p:cNvPr>
          <p:cNvSpPr>
            <a:spLocks noGrp="1"/>
          </p:cNvSpPr>
          <p:nvPr>
            <p:ph type="sldNum" sz="quarter" idx="12"/>
          </p:nvPr>
        </p:nvSpPr>
        <p:spPr/>
        <p:txBody>
          <a:bodyPr/>
          <a:lstStyle/>
          <a:p>
            <a:pPr>
              <a:defRPr/>
            </a:pPr>
            <a:fld id="{774C7798-4690-44F7-8BD5-F3F898FCA55B}" type="slidenum">
              <a:rPr lang="en-GB" altLang="en-GB" smtClean="0"/>
              <a:pPr>
                <a:defRPr/>
              </a:pPr>
              <a:t>26</a:t>
            </a:fld>
            <a:endParaRPr lang="en-GB" altLang="en-GB"/>
          </a:p>
        </p:txBody>
      </p:sp>
      <p:sp>
        <p:nvSpPr>
          <p:cNvPr id="6" name="TextBox 5">
            <a:extLst>
              <a:ext uri="{FF2B5EF4-FFF2-40B4-BE49-F238E27FC236}">
                <a16:creationId xmlns:a16="http://schemas.microsoft.com/office/drawing/2014/main" id="{BF46B8A5-7C25-4135-AC2E-CF799F1B4C6A}"/>
              </a:ext>
            </a:extLst>
          </p:cNvPr>
          <p:cNvSpPr txBox="1"/>
          <p:nvPr/>
        </p:nvSpPr>
        <p:spPr>
          <a:xfrm>
            <a:off x="276447" y="1281570"/>
            <a:ext cx="8506046" cy="4524315"/>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Distortion-based </a:t>
            </a:r>
            <a:r>
              <a:rPr lang="en-GB" sz="1600" i="0" dirty="0" err="1"/>
              <a:t>focus+context</a:t>
            </a:r>
            <a:r>
              <a:rPr lang="en-GB" sz="1600" i="0" dirty="0"/>
              <a:t> in particular has measurable costs. </a:t>
            </a:r>
          </a:p>
          <a:p>
            <a:pPr marL="285750" indent="-285750" algn="l">
              <a:buFont typeface="Arial" panose="020B0604020202020204" pitchFamily="34" charset="0"/>
              <a:buChar char="•"/>
            </a:pPr>
            <a:r>
              <a:rPr lang="en-GB" sz="1600" i="0" dirty="0"/>
              <a:t>Distance or length judgements are severely impaired, so distortion is a poor match with any tasks that require such comparisons. Thus, one of the most successful use cases for geometric distortion is with exploration of node–link layouts for networks and trees. The task of understanding the topological structure of the network is robust to distortion because precise angle and length judgements are not necessary.</a:t>
            </a:r>
          </a:p>
          <a:p>
            <a:pPr marL="285750" indent="-285750" algn="l">
              <a:buFont typeface="Arial" panose="020B0604020202020204" pitchFamily="34" charset="0"/>
              <a:buChar char="•"/>
            </a:pPr>
            <a:r>
              <a:rPr lang="en-GB" sz="1600" i="0" dirty="0"/>
              <a:t>Users may not be aware of the distortion, and thus misunderstand the underlying object structure. This risk is highest when the user is exploring an unfamiliar or sparse structure, and many idioms incorporate explicit indications of distortion to lessen this risk. Hyperbolic views typically show the enclosing circle or sphere, magnification fields often show a superimposed grid or shading to imply the height of the stretched surface.</a:t>
            </a:r>
          </a:p>
          <a:p>
            <a:pPr marL="285750" indent="-285750" algn="l">
              <a:buFont typeface="Arial" panose="020B0604020202020204" pitchFamily="34" charset="0"/>
              <a:buChar char="•"/>
            </a:pPr>
            <a:r>
              <a:rPr lang="en-GB" sz="1600" i="0" dirty="0"/>
              <a:t>Internal overhead of maintaining object constancy, which is the understanding that an item seen in two different frames represents the same object. Understanding the underlying shape of a complex structure could require mentally subtracting the effect of the transformation in order to recognize the relationship between the components of an image before and after the transformation. Although in most cases we do this calculation almost effortlessly for standard 3D perspective distortion, the cost of mentally tracking general distortions increases as the amount of distortion increases.</a:t>
            </a:r>
          </a:p>
        </p:txBody>
      </p:sp>
    </p:spTree>
    <p:extLst>
      <p:ext uri="{BB962C8B-B14F-4D97-AF65-F5344CB8AC3E}">
        <p14:creationId xmlns:p14="http://schemas.microsoft.com/office/powerpoint/2010/main" val="2225387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2DD6B-F782-43FF-B4A6-C477CA4DF3DD}"/>
              </a:ext>
            </a:extLst>
          </p:cNvPr>
          <p:cNvSpPr>
            <a:spLocks noGrp="1"/>
          </p:cNvSpPr>
          <p:nvPr>
            <p:ph type="title"/>
          </p:nvPr>
        </p:nvSpPr>
        <p:spPr/>
        <p:txBody>
          <a:bodyPr/>
          <a:lstStyle/>
          <a:p>
            <a:r>
              <a:rPr lang="en-GB" dirty="0"/>
              <a:t>Conclusions</a:t>
            </a:r>
          </a:p>
        </p:txBody>
      </p:sp>
      <p:sp>
        <p:nvSpPr>
          <p:cNvPr id="3" name="Date Placeholder 2">
            <a:extLst>
              <a:ext uri="{FF2B5EF4-FFF2-40B4-BE49-F238E27FC236}">
                <a16:creationId xmlns:a16="http://schemas.microsoft.com/office/drawing/2014/main" id="{F6FF81C2-69C3-435C-A3F6-C17C9A35414D}"/>
              </a:ext>
            </a:extLst>
          </p:cNvPr>
          <p:cNvSpPr>
            <a:spLocks noGrp="1"/>
          </p:cNvSpPr>
          <p:nvPr>
            <p:ph type="dt" sz="half" idx="10"/>
          </p:nvPr>
        </p:nvSpPr>
        <p:spPr/>
        <p:txBody>
          <a:bodyPr/>
          <a:lstStyle/>
          <a:p>
            <a:pPr>
              <a:defRPr/>
            </a:pPr>
            <a:fld id="{75000A15-E9F7-4E14-83E9-AD7C75CDB3C5}" type="datetime1">
              <a:rPr lang="en-GB" altLang="en-GB" smtClean="0"/>
              <a:t>14/03/2021</a:t>
            </a:fld>
            <a:endParaRPr lang="en-GB" altLang="en-GB"/>
          </a:p>
        </p:txBody>
      </p:sp>
      <p:sp>
        <p:nvSpPr>
          <p:cNvPr id="4" name="Footer Placeholder 3">
            <a:extLst>
              <a:ext uri="{FF2B5EF4-FFF2-40B4-BE49-F238E27FC236}">
                <a16:creationId xmlns:a16="http://schemas.microsoft.com/office/drawing/2014/main" id="{F93C8F2C-E737-46F0-9144-4C971CF23A34}"/>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418F27A2-2074-4589-9671-1C653E75EB86}"/>
              </a:ext>
            </a:extLst>
          </p:cNvPr>
          <p:cNvSpPr>
            <a:spLocks noGrp="1"/>
          </p:cNvSpPr>
          <p:nvPr>
            <p:ph type="sldNum" sz="quarter" idx="12"/>
          </p:nvPr>
        </p:nvSpPr>
        <p:spPr/>
        <p:txBody>
          <a:bodyPr/>
          <a:lstStyle/>
          <a:p>
            <a:pPr>
              <a:defRPr/>
            </a:pPr>
            <a:fld id="{774C7798-4690-44F7-8BD5-F3F898FCA55B}" type="slidenum">
              <a:rPr lang="en-GB" altLang="en-GB" smtClean="0"/>
              <a:pPr>
                <a:defRPr/>
              </a:pPr>
              <a:t>27</a:t>
            </a:fld>
            <a:endParaRPr lang="en-GB" altLang="en-GB"/>
          </a:p>
        </p:txBody>
      </p:sp>
      <p:sp>
        <p:nvSpPr>
          <p:cNvPr id="6" name="TextBox 5">
            <a:extLst>
              <a:ext uri="{FF2B5EF4-FFF2-40B4-BE49-F238E27FC236}">
                <a16:creationId xmlns:a16="http://schemas.microsoft.com/office/drawing/2014/main" id="{0F5C6325-318D-4E2A-807D-5FC1D423872E}"/>
              </a:ext>
            </a:extLst>
          </p:cNvPr>
          <p:cNvSpPr txBox="1"/>
          <p:nvPr/>
        </p:nvSpPr>
        <p:spPr>
          <a:xfrm>
            <a:off x="297712" y="1477926"/>
            <a:ext cx="8568476" cy="3477875"/>
          </a:xfrm>
          <a:prstGeom prst="rect">
            <a:avLst/>
          </a:prstGeom>
          <a:noFill/>
        </p:spPr>
        <p:txBody>
          <a:bodyPr wrap="square" rtlCol="0">
            <a:spAutoFit/>
          </a:bodyPr>
          <a:lstStyle/>
          <a:p>
            <a:pPr marL="285750" indent="-285750" algn="l">
              <a:buFont typeface="Arial" panose="020B0604020202020204" pitchFamily="34" charset="0"/>
              <a:buChar char="•"/>
            </a:pPr>
            <a:r>
              <a:rPr lang="en-GB" sz="2000" i="0" dirty="0"/>
              <a:t>Reduction is one of the five major strategies for managing complexity in visualisations</a:t>
            </a:r>
          </a:p>
          <a:p>
            <a:pPr marL="285750" indent="-285750" algn="l">
              <a:buFont typeface="Arial" panose="020B0604020202020204" pitchFamily="34" charset="0"/>
              <a:buChar char="•"/>
            </a:pPr>
            <a:r>
              <a:rPr lang="en-GB" sz="2000" i="0" dirty="0"/>
              <a:t>Filtering and aggregating are commonly used methods for simplifying what the user sees, but removing information must be done with care</a:t>
            </a:r>
          </a:p>
          <a:p>
            <a:pPr marL="285750" indent="-285750" algn="l">
              <a:buFont typeface="Arial" panose="020B0604020202020204" pitchFamily="34" charset="0"/>
              <a:buChar char="•"/>
            </a:pPr>
            <a:r>
              <a:rPr lang="en-GB" sz="2000" i="0" dirty="0"/>
              <a:t>Dimensionality reduction is a powerful method for maintaining the structural distance-based relationships in high-dimensional data while visualising it in 2D</a:t>
            </a:r>
          </a:p>
          <a:p>
            <a:pPr marL="285750" indent="-285750" algn="l">
              <a:buFont typeface="Arial" panose="020B0604020202020204" pitchFamily="34" charset="0"/>
              <a:buChar char="•"/>
            </a:pPr>
            <a:r>
              <a:rPr lang="en-GB" sz="2000" i="0" dirty="0"/>
              <a:t>Embedding supports a user-defined simplification or overlay of information</a:t>
            </a:r>
          </a:p>
          <a:p>
            <a:pPr marL="285750" indent="-285750" algn="l">
              <a:buFont typeface="Arial" panose="020B0604020202020204" pitchFamily="34" charset="0"/>
              <a:buChar char="•"/>
            </a:pPr>
            <a:r>
              <a:rPr lang="en-GB" sz="2000" i="0" dirty="0"/>
              <a:t>Distortion should be used with care: it is best when </a:t>
            </a:r>
            <a:r>
              <a:rPr lang="en-GB" sz="2000" b="1" i="0" dirty="0">
                <a:solidFill>
                  <a:srgbClr val="7629FF"/>
                </a:solidFill>
              </a:rPr>
              <a:t>what</a:t>
            </a:r>
            <a:r>
              <a:rPr lang="en-GB" sz="2000" i="0" dirty="0"/>
              <a:t> is shown is more important than </a:t>
            </a:r>
            <a:r>
              <a:rPr lang="en-GB" sz="2000" b="1" i="0" dirty="0">
                <a:solidFill>
                  <a:srgbClr val="7629FF"/>
                </a:solidFill>
              </a:rPr>
              <a:t>how</a:t>
            </a:r>
            <a:r>
              <a:rPr lang="en-GB" sz="2000" i="0" dirty="0"/>
              <a:t> it is shown (so the idiom matters less) </a:t>
            </a:r>
          </a:p>
        </p:txBody>
      </p:sp>
    </p:spTree>
    <p:extLst>
      <p:ext uri="{BB962C8B-B14F-4D97-AF65-F5344CB8AC3E}">
        <p14:creationId xmlns:p14="http://schemas.microsoft.com/office/powerpoint/2010/main" val="3386394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06211-36F0-4085-9E6C-FFC1CC4444DE}"/>
              </a:ext>
            </a:extLst>
          </p:cNvPr>
          <p:cNvSpPr>
            <a:spLocks noGrp="1"/>
          </p:cNvSpPr>
          <p:nvPr>
            <p:ph type="title"/>
          </p:nvPr>
        </p:nvSpPr>
        <p:spPr/>
        <p:txBody>
          <a:bodyPr/>
          <a:lstStyle/>
          <a:p>
            <a:r>
              <a:rPr lang="en-GB" dirty="0"/>
              <a:t>Big Picture</a:t>
            </a:r>
          </a:p>
        </p:txBody>
      </p:sp>
      <p:sp>
        <p:nvSpPr>
          <p:cNvPr id="3" name="Date Placeholder 2">
            <a:extLst>
              <a:ext uri="{FF2B5EF4-FFF2-40B4-BE49-F238E27FC236}">
                <a16:creationId xmlns:a16="http://schemas.microsoft.com/office/drawing/2014/main" id="{4B6FF7CA-C7A7-4F97-B176-1738186015C9}"/>
              </a:ext>
            </a:extLst>
          </p:cNvPr>
          <p:cNvSpPr>
            <a:spLocks noGrp="1"/>
          </p:cNvSpPr>
          <p:nvPr>
            <p:ph type="dt" sz="half" idx="10"/>
          </p:nvPr>
        </p:nvSpPr>
        <p:spPr/>
        <p:txBody>
          <a:bodyPr/>
          <a:lstStyle/>
          <a:p>
            <a:pPr>
              <a:defRPr/>
            </a:pPr>
            <a:fld id="{B206C8BB-2D95-47AF-9A29-8BD083DE7190}" type="datetime1">
              <a:rPr lang="en-GB" altLang="en-GB" smtClean="0"/>
              <a:t>13/03/2021</a:t>
            </a:fld>
            <a:endParaRPr lang="en-GB" altLang="en-GB"/>
          </a:p>
        </p:txBody>
      </p:sp>
      <p:sp>
        <p:nvSpPr>
          <p:cNvPr id="4" name="Footer Placeholder 3">
            <a:extLst>
              <a:ext uri="{FF2B5EF4-FFF2-40B4-BE49-F238E27FC236}">
                <a16:creationId xmlns:a16="http://schemas.microsoft.com/office/drawing/2014/main" id="{A2E417F3-A046-41AC-BF14-1F0291685B42}"/>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9A086593-4288-4872-9554-11F0F52C7555}"/>
              </a:ext>
            </a:extLst>
          </p:cNvPr>
          <p:cNvSpPr>
            <a:spLocks noGrp="1"/>
          </p:cNvSpPr>
          <p:nvPr>
            <p:ph type="sldNum" sz="quarter" idx="12"/>
          </p:nvPr>
        </p:nvSpPr>
        <p:spPr/>
        <p:txBody>
          <a:bodyPr/>
          <a:lstStyle/>
          <a:p>
            <a:pPr>
              <a:defRPr/>
            </a:pPr>
            <a:fld id="{774C7798-4690-44F7-8BD5-F3F898FCA55B}" type="slidenum">
              <a:rPr lang="en-GB" altLang="en-GB" smtClean="0"/>
              <a:pPr>
                <a:defRPr/>
              </a:pPr>
              <a:t>3</a:t>
            </a:fld>
            <a:endParaRPr lang="en-GB" altLang="en-GB"/>
          </a:p>
        </p:txBody>
      </p:sp>
      <p:pic>
        <p:nvPicPr>
          <p:cNvPr id="6" name="Picture 5">
            <a:extLst>
              <a:ext uri="{FF2B5EF4-FFF2-40B4-BE49-F238E27FC236}">
                <a16:creationId xmlns:a16="http://schemas.microsoft.com/office/drawing/2014/main" id="{BDA4472F-2718-4B4B-B1A0-13777DD9A5B7}"/>
              </a:ext>
            </a:extLst>
          </p:cNvPr>
          <p:cNvPicPr>
            <a:picLocks noChangeAspect="1"/>
          </p:cNvPicPr>
          <p:nvPr/>
        </p:nvPicPr>
        <p:blipFill rotWithShape="1">
          <a:blip r:embed="rId2"/>
          <a:srcRect r="39747"/>
          <a:stretch/>
        </p:blipFill>
        <p:spPr>
          <a:xfrm>
            <a:off x="716356" y="1216207"/>
            <a:ext cx="2691613" cy="4638675"/>
          </a:xfrm>
          <a:prstGeom prst="rect">
            <a:avLst/>
          </a:prstGeom>
        </p:spPr>
      </p:pic>
      <p:pic>
        <p:nvPicPr>
          <p:cNvPr id="8" name="Picture 7">
            <a:extLst>
              <a:ext uri="{FF2B5EF4-FFF2-40B4-BE49-F238E27FC236}">
                <a16:creationId xmlns:a16="http://schemas.microsoft.com/office/drawing/2014/main" id="{C726C12D-D222-4689-B89E-B997F121B00F}"/>
              </a:ext>
            </a:extLst>
          </p:cNvPr>
          <p:cNvPicPr>
            <a:picLocks noChangeAspect="1"/>
          </p:cNvPicPr>
          <p:nvPr/>
        </p:nvPicPr>
        <p:blipFill rotWithShape="1">
          <a:blip r:embed="rId3"/>
          <a:srcRect r="36419"/>
          <a:stretch/>
        </p:blipFill>
        <p:spPr>
          <a:xfrm>
            <a:off x="3946641" y="1377773"/>
            <a:ext cx="4396689" cy="3657600"/>
          </a:xfrm>
          <a:prstGeom prst="rect">
            <a:avLst/>
          </a:prstGeom>
        </p:spPr>
      </p:pic>
    </p:spTree>
    <p:extLst>
      <p:ext uri="{BB962C8B-B14F-4D97-AF65-F5344CB8AC3E}">
        <p14:creationId xmlns:p14="http://schemas.microsoft.com/office/powerpoint/2010/main" val="2289516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39A65-2643-4EB0-834F-FF99C4B2CE76}"/>
              </a:ext>
            </a:extLst>
          </p:cNvPr>
          <p:cNvSpPr>
            <a:spLocks noGrp="1"/>
          </p:cNvSpPr>
          <p:nvPr>
            <p:ph type="title"/>
          </p:nvPr>
        </p:nvSpPr>
        <p:spPr/>
        <p:txBody>
          <a:bodyPr/>
          <a:lstStyle/>
          <a:p>
            <a:r>
              <a:rPr lang="en-GB" dirty="0"/>
              <a:t>Why reduce?</a:t>
            </a:r>
          </a:p>
        </p:txBody>
      </p:sp>
      <p:sp>
        <p:nvSpPr>
          <p:cNvPr id="3" name="Date Placeholder 2">
            <a:extLst>
              <a:ext uri="{FF2B5EF4-FFF2-40B4-BE49-F238E27FC236}">
                <a16:creationId xmlns:a16="http://schemas.microsoft.com/office/drawing/2014/main" id="{0C854910-4E64-4B2D-95EF-061108925B17}"/>
              </a:ext>
            </a:extLst>
          </p:cNvPr>
          <p:cNvSpPr>
            <a:spLocks noGrp="1"/>
          </p:cNvSpPr>
          <p:nvPr>
            <p:ph type="dt" sz="half" idx="10"/>
          </p:nvPr>
        </p:nvSpPr>
        <p:spPr/>
        <p:txBody>
          <a:bodyPr/>
          <a:lstStyle/>
          <a:p>
            <a:pPr>
              <a:defRPr/>
            </a:pPr>
            <a:fld id="{4B463FDB-CAD4-45DA-A2B6-47C06655445D}" type="datetime1">
              <a:rPr lang="en-GB" altLang="en-GB" smtClean="0"/>
              <a:t>13/03/2021</a:t>
            </a:fld>
            <a:endParaRPr lang="en-GB" altLang="en-GB"/>
          </a:p>
        </p:txBody>
      </p:sp>
      <p:sp>
        <p:nvSpPr>
          <p:cNvPr id="4" name="Footer Placeholder 3">
            <a:extLst>
              <a:ext uri="{FF2B5EF4-FFF2-40B4-BE49-F238E27FC236}">
                <a16:creationId xmlns:a16="http://schemas.microsoft.com/office/drawing/2014/main" id="{173EBE7A-03AE-4958-966C-BAE2D3E41F2D}"/>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526CA0CA-2493-4AF9-A3AC-D88B7A0D81AC}"/>
              </a:ext>
            </a:extLst>
          </p:cNvPr>
          <p:cNvSpPr>
            <a:spLocks noGrp="1"/>
          </p:cNvSpPr>
          <p:nvPr>
            <p:ph type="sldNum" sz="quarter" idx="12"/>
          </p:nvPr>
        </p:nvSpPr>
        <p:spPr/>
        <p:txBody>
          <a:bodyPr/>
          <a:lstStyle/>
          <a:p>
            <a:pPr>
              <a:defRPr/>
            </a:pPr>
            <a:fld id="{774C7798-4690-44F7-8BD5-F3F898FCA55B}" type="slidenum">
              <a:rPr lang="en-GB" altLang="en-GB" smtClean="0"/>
              <a:pPr>
                <a:defRPr/>
              </a:pPr>
              <a:t>4</a:t>
            </a:fld>
            <a:endParaRPr lang="en-GB" altLang="en-GB"/>
          </a:p>
        </p:txBody>
      </p:sp>
      <p:sp>
        <p:nvSpPr>
          <p:cNvPr id="6" name="TextBox 5">
            <a:extLst>
              <a:ext uri="{FF2B5EF4-FFF2-40B4-BE49-F238E27FC236}">
                <a16:creationId xmlns:a16="http://schemas.microsoft.com/office/drawing/2014/main" id="{29CB7921-C768-4C09-B491-825D306A7DD9}"/>
              </a:ext>
            </a:extLst>
          </p:cNvPr>
          <p:cNvSpPr txBox="1"/>
          <p:nvPr/>
        </p:nvSpPr>
        <p:spPr>
          <a:xfrm>
            <a:off x="276447" y="1446028"/>
            <a:ext cx="8495413" cy="4801314"/>
          </a:xfrm>
          <a:prstGeom prst="rect">
            <a:avLst/>
          </a:prstGeom>
          <a:noFill/>
        </p:spPr>
        <p:txBody>
          <a:bodyPr wrap="square" rtlCol="0">
            <a:spAutoFit/>
          </a:bodyPr>
          <a:lstStyle/>
          <a:p>
            <a:pPr marL="285750" indent="-285750" algn="l">
              <a:buFont typeface="Arial" panose="020B0604020202020204" pitchFamily="34" charset="0"/>
              <a:buChar char="•"/>
            </a:pPr>
            <a:r>
              <a:rPr lang="en-GB" i="0" dirty="0"/>
              <a:t>Reduction is one of five major strategies for managing complexity in visualizations (others are deriving new data, changing a view over time, faceting data, and embedding focus)</a:t>
            </a:r>
          </a:p>
          <a:p>
            <a:pPr marL="285750" indent="-285750" algn="l">
              <a:buFont typeface="Arial" panose="020B0604020202020204" pitchFamily="34" charset="0"/>
              <a:buChar char="•"/>
            </a:pPr>
            <a:r>
              <a:rPr lang="en-GB" b="1" i="0" dirty="0">
                <a:solidFill>
                  <a:srgbClr val="7629FF"/>
                </a:solidFill>
              </a:rPr>
              <a:t>Static</a:t>
            </a:r>
            <a:r>
              <a:rPr lang="en-GB" i="0" dirty="0"/>
              <a:t> data reduction idioms only reduce what is shown</a:t>
            </a:r>
          </a:p>
          <a:p>
            <a:pPr marL="285750" indent="-285750" algn="l">
              <a:buFont typeface="Arial" panose="020B0604020202020204" pitchFamily="34" charset="0"/>
              <a:buChar char="•"/>
            </a:pPr>
            <a:r>
              <a:rPr lang="en-GB" i="0" dirty="0"/>
              <a:t>In the </a:t>
            </a:r>
            <a:r>
              <a:rPr lang="en-GB" b="1" i="0" dirty="0">
                <a:solidFill>
                  <a:srgbClr val="7629FF"/>
                </a:solidFill>
              </a:rPr>
              <a:t>dynamic</a:t>
            </a:r>
            <a:r>
              <a:rPr lang="en-GB" i="0" dirty="0"/>
              <a:t> case, the outcome of changing a parameter or a choice may be an increase in the number of visible elements</a:t>
            </a:r>
          </a:p>
          <a:p>
            <a:pPr marL="285750" indent="-285750" algn="l">
              <a:buFont typeface="Arial" panose="020B0604020202020204" pitchFamily="34" charset="0"/>
              <a:buChar char="•"/>
            </a:pPr>
            <a:r>
              <a:rPr lang="en-GB" i="0" dirty="0"/>
              <a:t>Reduction can be applied to both items and attributes</a:t>
            </a:r>
          </a:p>
          <a:p>
            <a:pPr marL="285750" indent="-285750" algn="l">
              <a:buFont typeface="Arial" panose="020B0604020202020204" pitchFamily="34" charset="0"/>
              <a:buChar char="•"/>
            </a:pPr>
            <a:r>
              <a:rPr lang="en-GB" b="1" i="0" dirty="0">
                <a:solidFill>
                  <a:srgbClr val="7629FF"/>
                </a:solidFill>
              </a:rPr>
              <a:t>Filtering</a:t>
            </a:r>
            <a:r>
              <a:rPr lang="en-GB" i="0" dirty="0"/>
              <a:t> simply eliminates elements, whereas </a:t>
            </a:r>
            <a:r>
              <a:rPr lang="en-GB" b="1" i="0" dirty="0">
                <a:solidFill>
                  <a:srgbClr val="7629FF"/>
                </a:solidFill>
              </a:rPr>
              <a:t>aggregation</a:t>
            </a:r>
            <a:r>
              <a:rPr lang="en-GB" i="0" dirty="0"/>
              <a:t> creates a single new element that stands in for multiple others that it replaces</a:t>
            </a:r>
          </a:p>
          <a:p>
            <a:pPr marL="285750" indent="-285750" algn="l">
              <a:buFont typeface="Arial" panose="020B0604020202020204" pitchFamily="34" charset="0"/>
              <a:buChar char="•"/>
            </a:pPr>
            <a:r>
              <a:rPr lang="en-GB" i="0" dirty="0"/>
              <a:t>Filtering is very straightforward for users to understand, and typically also to compute. However, people tend to forget to take into account elements that have been filtered out.</a:t>
            </a:r>
          </a:p>
          <a:p>
            <a:pPr marL="285750" indent="-285750" algn="l">
              <a:buFont typeface="Arial" panose="020B0604020202020204" pitchFamily="34" charset="0"/>
              <a:buChar char="•"/>
            </a:pPr>
            <a:r>
              <a:rPr lang="en-GB" i="0" dirty="0"/>
              <a:t>Aggregation can be somewhat safer from a cognitive point of view because the stand-in element is designed to convey information about the entire set of elements that it replaces. However, by definition, it cannot convey all omitted information; the challenge with aggregation is how and what to summarize in a way that matches well with the dataset and task.</a:t>
            </a:r>
          </a:p>
        </p:txBody>
      </p:sp>
    </p:spTree>
    <p:extLst>
      <p:ext uri="{BB962C8B-B14F-4D97-AF65-F5344CB8AC3E}">
        <p14:creationId xmlns:p14="http://schemas.microsoft.com/office/powerpoint/2010/main" val="775693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C1204-DD1E-471E-BFBF-533EB4486E30}"/>
              </a:ext>
            </a:extLst>
          </p:cNvPr>
          <p:cNvSpPr>
            <a:spLocks noGrp="1"/>
          </p:cNvSpPr>
          <p:nvPr>
            <p:ph type="title"/>
          </p:nvPr>
        </p:nvSpPr>
        <p:spPr/>
        <p:txBody>
          <a:bodyPr/>
          <a:lstStyle/>
          <a:p>
            <a:r>
              <a:rPr lang="en-GB" dirty="0"/>
              <a:t>Filtering</a:t>
            </a:r>
          </a:p>
        </p:txBody>
      </p:sp>
      <p:sp>
        <p:nvSpPr>
          <p:cNvPr id="3" name="Date Placeholder 2">
            <a:extLst>
              <a:ext uri="{FF2B5EF4-FFF2-40B4-BE49-F238E27FC236}">
                <a16:creationId xmlns:a16="http://schemas.microsoft.com/office/drawing/2014/main" id="{3F57AFFA-8BE1-4BB9-A2A9-07308BF60251}"/>
              </a:ext>
            </a:extLst>
          </p:cNvPr>
          <p:cNvSpPr>
            <a:spLocks noGrp="1"/>
          </p:cNvSpPr>
          <p:nvPr>
            <p:ph type="dt" sz="half" idx="10"/>
          </p:nvPr>
        </p:nvSpPr>
        <p:spPr/>
        <p:txBody>
          <a:bodyPr/>
          <a:lstStyle/>
          <a:p>
            <a:pPr>
              <a:defRPr/>
            </a:pPr>
            <a:fld id="{55ACFCDD-58F5-4C61-BD4F-17E96DD42BC2}" type="datetime1">
              <a:rPr lang="en-GB" altLang="en-GB" smtClean="0"/>
              <a:t>13/03/2021</a:t>
            </a:fld>
            <a:endParaRPr lang="en-GB" altLang="en-GB"/>
          </a:p>
        </p:txBody>
      </p:sp>
      <p:sp>
        <p:nvSpPr>
          <p:cNvPr id="4" name="Footer Placeholder 3">
            <a:extLst>
              <a:ext uri="{FF2B5EF4-FFF2-40B4-BE49-F238E27FC236}">
                <a16:creationId xmlns:a16="http://schemas.microsoft.com/office/drawing/2014/main" id="{2C6ED166-6B38-47C3-A1B2-30C96190A363}"/>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B1E7F704-7F3B-4755-B7E3-7FEF57E82C18}"/>
              </a:ext>
            </a:extLst>
          </p:cNvPr>
          <p:cNvSpPr>
            <a:spLocks noGrp="1"/>
          </p:cNvSpPr>
          <p:nvPr>
            <p:ph type="sldNum" sz="quarter" idx="12"/>
          </p:nvPr>
        </p:nvSpPr>
        <p:spPr/>
        <p:txBody>
          <a:bodyPr/>
          <a:lstStyle/>
          <a:p>
            <a:pPr>
              <a:defRPr/>
            </a:pPr>
            <a:fld id="{774C7798-4690-44F7-8BD5-F3F898FCA55B}" type="slidenum">
              <a:rPr lang="en-GB" altLang="en-GB" smtClean="0"/>
              <a:pPr>
                <a:defRPr/>
              </a:pPr>
              <a:t>5</a:t>
            </a:fld>
            <a:endParaRPr lang="en-GB" altLang="en-GB"/>
          </a:p>
        </p:txBody>
      </p:sp>
      <p:sp>
        <p:nvSpPr>
          <p:cNvPr id="6" name="TextBox 5">
            <a:extLst>
              <a:ext uri="{FF2B5EF4-FFF2-40B4-BE49-F238E27FC236}">
                <a16:creationId xmlns:a16="http://schemas.microsoft.com/office/drawing/2014/main" id="{1E747129-0668-49AD-A8CD-956824D0F26C}"/>
              </a:ext>
            </a:extLst>
          </p:cNvPr>
          <p:cNvSpPr txBox="1"/>
          <p:nvPr/>
        </p:nvSpPr>
        <p:spPr>
          <a:xfrm>
            <a:off x="277812" y="1467293"/>
            <a:ext cx="8588376" cy="4770537"/>
          </a:xfrm>
          <a:prstGeom prst="rect">
            <a:avLst/>
          </a:prstGeom>
          <a:noFill/>
        </p:spPr>
        <p:txBody>
          <a:bodyPr wrap="square" rtlCol="0">
            <a:spAutoFit/>
          </a:bodyPr>
          <a:lstStyle/>
          <a:p>
            <a:pPr marL="342900" indent="-342900" algn="l">
              <a:buFont typeface="Arial" panose="020B0604020202020204" pitchFamily="34" charset="0"/>
              <a:buChar char="•"/>
            </a:pPr>
            <a:r>
              <a:rPr lang="en-GB" sz="2000" i="0" dirty="0"/>
              <a:t>Allow the user to select one or more ranges of interest in one or more of the elements. The range might mean what to show or what to leave out.</a:t>
            </a:r>
          </a:p>
          <a:p>
            <a:pPr marL="342900" indent="-342900" algn="l">
              <a:buFont typeface="Arial" panose="020B0604020202020204" pitchFamily="34" charset="0"/>
              <a:buChar char="•"/>
            </a:pPr>
            <a:r>
              <a:rPr lang="en-GB" sz="2000" i="0" dirty="0"/>
              <a:t>Consider the simple case of filtering the set of items according to their values for a single quantitative attribute. </a:t>
            </a:r>
          </a:p>
          <a:p>
            <a:pPr marL="800100" lvl="1" indent="-342900">
              <a:buFont typeface="Arial" panose="020B0604020202020204" pitchFamily="34" charset="0"/>
              <a:buChar char="•"/>
            </a:pPr>
            <a:r>
              <a:rPr lang="en-GB" i="0" dirty="0"/>
              <a:t>The goal is to select a range within in terms of minimum and maximum numeric values. </a:t>
            </a:r>
          </a:p>
          <a:p>
            <a:pPr marL="800100" lvl="1" indent="-342900">
              <a:buFont typeface="Arial" panose="020B0604020202020204" pitchFamily="34" charset="0"/>
              <a:buChar char="•"/>
            </a:pPr>
            <a:r>
              <a:rPr lang="en-GB" i="0" dirty="0"/>
              <a:t>From the </a:t>
            </a:r>
            <a:r>
              <a:rPr lang="en-GB" b="1" i="0" dirty="0">
                <a:solidFill>
                  <a:srgbClr val="7629FF"/>
                </a:solidFill>
              </a:rPr>
              <a:t>programmer’s</a:t>
            </a:r>
            <a:r>
              <a:rPr lang="en-GB" i="0" dirty="0"/>
              <a:t> point of view, a very simple way to support this functionality would be to simply have the user enter two numbers, a minimum and maximum value. </a:t>
            </a:r>
          </a:p>
          <a:p>
            <a:pPr marL="800100" lvl="1" indent="-342900">
              <a:buFont typeface="Arial" panose="020B0604020202020204" pitchFamily="34" charset="0"/>
              <a:buChar char="•"/>
            </a:pPr>
            <a:r>
              <a:rPr lang="en-GB" i="0" dirty="0"/>
              <a:t>From the </a:t>
            </a:r>
            <a:r>
              <a:rPr lang="en-GB" b="1" i="0" dirty="0">
                <a:solidFill>
                  <a:srgbClr val="7629FF"/>
                </a:solidFill>
              </a:rPr>
              <a:t>user’s</a:t>
            </a:r>
            <a:r>
              <a:rPr lang="en-GB" i="0" dirty="0"/>
              <a:t> point of view, this approach is very difficult to use: how do they know what numbers to type? After they type, how do they know whether that choice is correct?</a:t>
            </a:r>
          </a:p>
          <a:p>
            <a:pPr marL="342900" indent="-342900">
              <a:buFont typeface="Arial" panose="020B0604020202020204" pitchFamily="34" charset="0"/>
              <a:buChar char="•"/>
            </a:pPr>
            <a:r>
              <a:rPr lang="en-GB" sz="2000" i="0" dirty="0"/>
              <a:t>In an </a:t>
            </a:r>
            <a:r>
              <a:rPr lang="en-GB" sz="2000" b="1" i="0" dirty="0">
                <a:solidFill>
                  <a:srgbClr val="7629FF"/>
                </a:solidFill>
              </a:rPr>
              <a:t>interactive</a:t>
            </a:r>
            <a:r>
              <a:rPr lang="en-GB" sz="2000" i="0" dirty="0"/>
              <a:t> vis, filtering is often accomplished through dynamic queries, where there is a tightly coupled loop between visual encoding and interaction, so that the user can immediately see the results of the intervention.</a:t>
            </a:r>
          </a:p>
        </p:txBody>
      </p:sp>
    </p:spTree>
    <p:extLst>
      <p:ext uri="{BB962C8B-B14F-4D97-AF65-F5344CB8AC3E}">
        <p14:creationId xmlns:p14="http://schemas.microsoft.com/office/powerpoint/2010/main" val="2072781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CABCA-8AE4-4B57-974E-B0D502AE94F8}"/>
              </a:ext>
            </a:extLst>
          </p:cNvPr>
          <p:cNvSpPr>
            <a:spLocks noGrp="1"/>
          </p:cNvSpPr>
          <p:nvPr>
            <p:ph type="title"/>
          </p:nvPr>
        </p:nvSpPr>
        <p:spPr/>
        <p:txBody>
          <a:bodyPr/>
          <a:lstStyle/>
          <a:p>
            <a:r>
              <a:rPr lang="en-GB" dirty="0"/>
              <a:t>Item filtering</a:t>
            </a:r>
          </a:p>
        </p:txBody>
      </p:sp>
      <p:sp>
        <p:nvSpPr>
          <p:cNvPr id="3" name="Date Placeholder 2">
            <a:extLst>
              <a:ext uri="{FF2B5EF4-FFF2-40B4-BE49-F238E27FC236}">
                <a16:creationId xmlns:a16="http://schemas.microsoft.com/office/drawing/2014/main" id="{20E1D2D9-828E-4A76-9D2C-78606C22B39D}"/>
              </a:ext>
            </a:extLst>
          </p:cNvPr>
          <p:cNvSpPr>
            <a:spLocks noGrp="1"/>
          </p:cNvSpPr>
          <p:nvPr>
            <p:ph type="dt" sz="half" idx="10"/>
          </p:nvPr>
        </p:nvSpPr>
        <p:spPr/>
        <p:txBody>
          <a:bodyPr/>
          <a:lstStyle/>
          <a:p>
            <a:pPr>
              <a:defRPr/>
            </a:pPr>
            <a:fld id="{208B784A-8574-44FF-98B6-F999EE63ED74}" type="datetime1">
              <a:rPr lang="en-GB" altLang="en-GB" smtClean="0"/>
              <a:t>13/03/2021</a:t>
            </a:fld>
            <a:endParaRPr lang="en-GB" altLang="en-GB"/>
          </a:p>
        </p:txBody>
      </p:sp>
      <p:sp>
        <p:nvSpPr>
          <p:cNvPr id="4" name="Footer Placeholder 3">
            <a:extLst>
              <a:ext uri="{FF2B5EF4-FFF2-40B4-BE49-F238E27FC236}">
                <a16:creationId xmlns:a16="http://schemas.microsoft.com/office/drawing/2014/main" id="{50F16EEC-046B-40B8-BCF2-ACCA33D5DE09}"/>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87ED34FA-B7DE-43E1-AA18-AC6DFE95C19D}"/>
              </a:ext>
            </a:extLst>
          </p:cNvPr>
          <p:cNvSpPr>
            <a:spLocks noGrp="1"/>
          </p:cNvSpPr>
          <p:nvPr>
            <p:ph type="sldNum" sz="quarter" idx="12"/>
          </p:nvPr>
        </p:nvSpPr>
        <p:spPr/>
        <p:txBody>
          <a:bodyPr/>
          <a:lstStyle/>
          <a:p>
            <a:pPr>
              <a:defRPr/>
            </a:pPr>
            <a:fld id="{774C7798-4690-44F7-8BD5-F3F898FCA55B}" type="slidenum">
              <a:rPr lang="en-GB" altLang="en-GB" smtClean="0"/>
              <a:pPr>
                <a:defRPr/>
              </a:pPr>
              <a:t>6</a:t>
            </a:fld>
            <a:endParaRPr lang="en-GB" altLang="en-GB"/>
          </a:p>
        </p:txBody>
      </p:sp>
      <p:pic>
        <p:nvPicPr>
          <p:cNvPr id="6" name="Picture 5">
            <a:extLst>
              <a:ext uri="{FF2B5EF4-FFF2-40B4-BE49-F238E27FC236}">
                <a16:creationId xmlns:a16="http://schemas.microsoft.com/office/drawing/2014/main" id="{AE3B1291-3E3F-4E5A-A214-07C729D1682F}"/>
              </a:ext>
            </a:extLst>
          </p:cNvPr>
          <p:cNvPicPr>
            <a:picLocks noChangeAspect="1"/>
          </p:cNvPicPr>
          <p:nvPr/>
        </p:nvPicPr>
        <p:blipFill rotWithShape="1">
          <a:blip r:embed="rId2"/>
          <a:srcRect b="32093"/>
          <a:stretch/>
        </p:blipFill>
        <p:spPr>
          <a:xfrm>
            <a:off x="414502" y="1307804"/>
            <a:ext cx="2786063" cy="4657061"/>
          </a:xfrm>
          <a:prstGeom prst="rect">
            <a:avLst/>
          </a:prstGeom>
        </p:spPr>
      </p:pic>
      <p:pic>
        <p:nvPicPr>
          <p:cNvPr id="7" name="Picture 6">
            <a:extLst>
              <a:ext uri="{FF2B5EF4-FFF2-40B4-BE49-F238E27FC236}">
                <a16:creationId xmlns:a16="http://schemas.microsoft.com/office/drawing/2014/main" id="{426AF4F7-B761-4693-B2FA-BF10AFF926F6}"/>
              </a:ext>
            </a:extLst>
          </p:cNvPr>
          <p:cNvPicPr>
            <a:picLocks noChangeAspect="1"/>
          </p:cNvPicPr>
          <p:nvPr/>
        </p:nvPicPr>
        <p:blipFill rotWithShape="1">
          <a:blip r:embed="rId2"/>
          <a:srcRect t="66356" b="1"/>
          <a:stretch/>
        </p:blipFill>
        <p:spPr>
          <a:xfrm>
            <a:off x="3370354" y="3519377"/>
            <a:ext cx="2786063" cy="2307264"/>
          </a:xfrm>
          <a:prstGeom prst="rect">
            <a:avLst/>
          </a:prstGeom>
        </p:spPr>
      </p:pic>
      <p:sp>
        <p:nvSpPr>
          <p:cNvPr id="8" name="TextBox 7">
            <a:extLst>
              <a:ext uri="{FF2B5EF4-FFF2-40B4-BE49-F238E27FC236}">
                <a16:creationId xmlns:a16="http://schemas.microsoft.com/office/drawing/2014/main" id="{97A67EF1-4ECF-43B9-81BE-CD6607F0CBF1}"/>
              </a:ext>
            </a:extLst>
          </p:cNvPr>
          <p:cNvSpPr txBox="1"/>
          <p:nvPr/>
        </p:nvSpPr>
        <p:spPr>
          <a:xfrm>
            <a:off x="3370354" y="1414130"/>
            <a:ext cx="5495834" cy="1815882"/>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err="1"/>
              <a:t>FilmFinder</a:t>
            </a:r>
            <a:r>
              <a:rPr lang="en-GB" sz="1600" i="0" dirty="0"/>
              <a:t> system</a:t>
            </a:r>
          </a:p>
          <a:p>
            <a:pPr marL="285750" indent="-285750" algn="l">
              <a:buFont typeface="Arial" panose="020B0604020202020204" pitchFamily="34" charset="0"/>
              <a:buChar char="•"/>
            </a:pPr>
            <a:r>
              <a:rPr lang="en-GB" sz="1600" i="0" dirty="0"/>
              <a:t>Dataset has nine attributes: genre, year made, title, actors, actresses, directors, rating, popularity, and length. </a:t>
            </a:r>
          </a:p>
          <a:p>
            <a:pPr marL="285750" indent="-285750" algn="l">
              <a:buFont typeface="Arial" panose="020B0604020202020204" pitchFamily="34" charset="0"/>
              <a:buChar char="•"/>
            </a:pPr>
            <a:r>
              <a:rPr lang="en-GB" sz="1600" i="0" dirty="0"/>
              <a:t>Vis contains an interactive scatterplot where the items are movies colour coded by genre, with scatterplot axes of year made versus movie popularity.</a:t>
            </a:r>
          </a:p>
        </p:txBody>
      </p:sp>
    </p:spTree>
    <p:extLst>
      <p:ext uri="{BB962C8B-B14F-4D97-AF65-F5344CB8AC3E}">
        <p14:creationId xmlns:p14="http://schemas.microsoft.com/office/powerpoint/2010/main" val="4244405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7A494-DCA0-4B57-8360-1E919F51C66E}"/>
              </a:ext>
            </a:extLst>
          </p:cNvPr>
          <p:cNvSpPr>
            <a:spLocks noGrp="1"/>
          </p:cNvSpPr>
          <p:nvPr>
            <p:ph type="title"/>
          </p:nvPr>
        </p:nvSpPr>
        <p:spPr/>
        <p:txBody>
          <a:bodyPr/>
          <a:lstStyle/>
          <a:p>
            <a:r>
              <a:rPr lang="en-GB" dirty="0"/>
              <a:t>Filter controls</a:t>
            </a:r>
          </a:p>
        </p:txBody>
      </p:sp>
      <p:sp>
        <p:nvSpPr>
          <p:cNvPr id="3" name="Date Placeholder 2">
            <a:extLst>
              <a:ext uri="{FF2B5EF4-FFF2-40B4-BE49-F238E27FC236}">
                <a16:creationId xmlns:a16="http://schemas.microsoft.com/office/drawing/2014/main" id="{3B8F868C-B3A0-417B-A10D-8071B6539A01}"/>
              </a:ext>
            </a:extLst>
          </p:cNvPr>
          <p:cNvSpPr>
            <a:spLocks noGrp="1"/>
          </p:cNvSpPr>
          <p:nvPr>
            <p:ph type="dt" sz="half" idx="10"/>
          </p:nvPr>
        </p:nvSpPr>
        <p:spPr/>
        <p:txBody>
          <a:bodyPr/>
          <a:lstStyle/>
          <a:p>
            <a:pPr>
              <a:defRPr/>
            </a:pPr>
            <a:fld id="{CBB7ADD1-C0B7-4F3E-97E7-B89517AFCD3A}" type="datetime1">
              <a:rPr lang="en-GB" altLang="en-GB" smtClean="0"/>
              <a:t>13/03/2021</a:t>
            </a:fld>
            <a:endParaRPr lang="en-GB" altLang="en-GB"/>
          </a:p>
        </p:txBody>
      </p:sp>
      <p:sp>
        <p:nvSpPr>
          <p:cNvPr id="4" name="Footer Placeholder 3">
            <a:extLst>
              <a:ext uri="{FF2B5EF4-FFF2-40B4-BE49-F238E27FC236}">
                <a16:creationId xmlns:a16="http://schemas.microsoft.com/office/drawing/2014/main" id="{F344F096-30F2-4E01-AC8C-931A94F6712D}"/>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B040EE4F-3701-4114-8F71-C3E060AECD23}"/>
              </a:ext>
            </a:extLst>
          </p:cNvPr>
          <p:cNvSpPr>
            <a:spLocks noGrp="1"/>
          </p:cNvSpPr>
          <p:nvPr>
            <p:ph type="sldNum" sz="quarter" idx="12"/>
          </p:nvPr>
        </p:nvSpPr>
        <p:spPr/>
        <p:txBody>
          <a:bodyPr/>
          <a:lstStyle/>
          <a:p>
            <a:pPr>
              <a:defRPr/>
            </a:pPr>
            <a:fld id="{774C7798-4690-44F7-8BD5-F3F898FCA55B}" type="slidenum">
              <a:rPr lang="en-GB" altLang="en-GB" smtClean="0"/>
              <a:pPr>
                <a:defRPr/>
              </a:pPr>
              <a:t>7</a:t>
            </a:fld>
            <a:endParaRPr lang="en-GB" altLang="en-GB"/>
          </a:p>
        </p:txBody>
      </p:sp>
      <p:pic>
        <p:nvPicPr>
          <p:cNvPr id="6" name="Picture 5">
            <a:extLst>
              <a:ext uri="{FF2B5EF4-FFF2-40B4-BE49-F238E27FC236}">
                <a16:creationId xmlns:a16="http://schemas.microsoft.com/office/drawing/2014/main" id="{C37D6426-9AF8-44EC-986B-717FD9F53ACF}"/>
              </a:ext>
            </a:extLst>
          </p:cNvPr>
          <p:cNvPicPr>
            <a:picLocks noChangeAspect="1"/>
          </p:cNvPicPr>
          <p:nvPr/>
        </p:nvPicPr>
        <p:blipFill>
          <a:blip r:embed="rId2"/>
          <a:stretch>
            <a:fillRect/>
          </a:stretch>
        </p:blipFill>
        <p:spPr>
          <a:xfrm>
            <a:off x="1186084" y="1373481"/>
            <a:ext cx="6410325" cy="1285875"/>
          </a:xfrm>
          <a:prstGeom prst="rect">
            <a:avLst/>
          </a:prstGeom>
        </p:spPr>
      </p:pic>
      <p:sp>
        <p:nvSpPr>
          <p:cNvPr id="7" name="TextBox 6">
            <a:extLst>
              <a:ext uri="{FF2B5EF4-FFF2-40B4-BE49-F238E27FC236}">
                <a16:creationId xmlns:a16="http://schemas.microsoft.com/office/drawing/2014/main" id="{D9B44606-E281-4AE7-87BF-6D9FA65A3A76}"/>
              </a:ext>
            </a:extLst>
          </p:cNvPr>
          <p:cNvSpPr txBox="1"/>
          <p:nvPr/>
        </p:nvSpPr>
        <p:spPr>
          <a:xfrm>
            <a:off x="425302" y="2923953"/>
            <a:ext cx="8261498" cy="1754326"/>
          </a:xfrm>
          <a:prstGeom prst="rect">
            <a:avLst/>
          </a:prstGeom>
          <a:noFill/>
        </p:spPr>
        <p:txBody>
          <a:bodyPr wrap="square" rtlCol="0">
            <a:spAutoFit/>
          </a:bodyPr>
          <a:lstStyle/>
          <a:p>
            <a:pPr marL="285750" indent="-285750" algn="l">
              <a:buFont typeface="Arial" panose="020B0604020202020204" pitchFamily="34" charset="0"/>
              <a:buChar char="•"/>
            </a:pPr>
            <a:r>
              <a:rPr lang="en-GB" i="0" dirty="0"/>
              <a:t>Standard widgets for filtering controls can be augmented by concisely visually encoding information about the dataset</a:t>
            </a:r>
          </a:p>
          <a:p>
            <a:pPr marL="285750" indent="-285750" algn="l">
              <a:buFont typeface="Arial" panose="020B0604020202020204" pitchFamily="34" charset="0"/>
              <a:buChar char="•"/>
            </a:pPr>
            <a:r>
              <a:rPr lang="en-GB" i="0" dirty="0"/>
              <a:t>The idea is to create displays that have high information density. These augmented widgets are called </a:t>
            </a:r>
            <a:r>
              <a:rPr lang="en-GB" b="1" i="0" dirty="0">
                <a:solidFill>
                  <a:srgbClr val="7629FF"/>
                </a:solidFill>
              </a:rPr>
              <a:t>scented widgets</a:t>
            </a:r>
          </a:p>
          <a:p>
            <a:pPr marL="285750" indent="-285750" algn="l">
              <a:buFont typeface="Arial" panose="020B0604020202020204" pitchFamily="34" charset="0"/>
              <a:buChar char="•"/>
            </a:pPr>
            <a:r>
              <a:rPr lang="en-GB" i="0" dirty="0"/>
              <a:t>Cues that help a searcher decide whether there is value in drilling down further into a particular information source, versus looking elsewhere</a:t>
            </a:r>
          </a:p>
        </p:txBody>
      </p:sp>
    </p:spTree>
    <p:extLst>
      <p:ext uri="{BB962C8B-B14F-4D97-AF65-F5344CB8AC3E}">
        <p14:creationId xmlns:p14="http://schemas.microsoft.com/office/powerpoint/2010/main" val="2160717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79ADC-80E6-4A82-AA5C-547F220D0D88}"/>
              </a:ext>
            </a:extLst>
          </p:cNvPr>
          <p:cNvSpPr>
            <a:spLocks noGrp="1"/>
          </p:cNvSpPr>
          <p:nvPr>
            <p:ph type="title"/>
          </p:nvPr>
        </p:nvSpPr>
        <p:spPr/>
        <p:txBody>
          <a:bodyPr/>
          <a:lstStyle/>
          <a:p>
            <a:r>
              <a:rPr lang="en-GB" dirty="0"/>
              <a:t>Filtering attributes</a:t>
            </a:r>
          </a:p>
        </p:txBody>
      </p:sp>
      <p:sp>
        <p:nvSpPr>
          <p:cNvPr id="3" name="Date Placeholder 2">
            <a:extLst>
              <a:ext uri="{FF2B5EF4-FFF2-40B4-BE49-F238E27FC236}">
                <a16:creationId xmlns:a16="http://schemas.microsoft.com/office/drawing/2014/main" id="{1677A0AA-7D2A-49EB-A049-A71D3A64A313}"/>
              </a:ext>
            </a:extLst>
          </p:cNvPr>
          <p:cNvSpPr>
            <a:spLocks noGrp="1"/>
          </p:cNvSpPr>
          <p:nvPr>
            <p:ph type="dt" sz="half" idx="10"/>
          </p:nvPr>
        </p:nvSpPr>
        <p:spPr/>
        <p:txBody>
          <a:bodyPr/>
          <a:lstStyle/>
          <a:p>
            <a:pPr>
              <a:defRPr/>
            </a:pPr>
            <a:fld id="{186C9B33-2EA6-48C8-B836-467D731EAED3}" type="datetime1">
              <a:rPr lang="en-GB" altLang="en-GB" smtClean="0"/>
              <a:t>13/03/2021</a:t>
            </a:fld>
            <a:endParaRPr lang="en-GB" altLang="en-GB"/>
          </a:p>
        </p:txBody>
      </p:sp>
      <p:sp>
        <p:nvSpPr>
          <p:cNvPr id="4" name="Footer Placeholder 3">
            <a:extLst>
              <a:ext uri="{FF2B5EF4-FFF2-40B4-BE49-F238E27FC236}">
                <a16:creationId xmlns:a16="http://schemas.microsoft.com/office/drawing/2014/main" id="{F1992CB0-E5E9-4742-B541-25FA1E626345}"/>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B3EA4D92-7FBF-4F84-BBBE-F97668A2D277}"/>
              </a:ext>
            </a:extLst>
          </p:cNvPr>
          <p:cNvSpPr>
            <a:spLocks noGrp="1"/>
          </p:cNvSpPr>
          <p:nvPr>
            <p:ph type="sldNum" sz="quarter" idx="12"/>
          </p:nvPr>
        </p:nvSpPr>
        <p:spPr/>
        <p:txBody>
          <a:bodyPr/>
          <a:lstStyle/>
          <a:p>
            <a:pPr>
              <a:defRPr/>
            </a:pPr>
            <a:fld id="{774C7798-4690-44F7-8BD5-F3F898FCA55B}" type="slidenum">
              <a:rPr lang="en-GB" altLang="en-GB" smtClean="0"/>
              <a:pPr>
                <a:defRPr/>
              </a:pPr>
              <a:t>8</a:t>
            </a:fld>
            <a:endParaRPr lang="en-GB" altLang="en-GB"/>
          </a:p>
        </p:txBody>
      </p:sp>
      <p:pic>
        <p:nvPicPr>
          <p:cNvPr id="6" name="Picture 5">
            <a:extLst>
              <a:ext uri="{FF2B5EF4-FFF2-40B4-BE49-F238E27FC236}">
                <a16:creationId xmlns:a16="http://schemas.microsoft.com/office/drawing/2014/main" id="{9AD2161B-6BCC-4720-BFF3-3A82B4C2A8DB}"/>
              </a:ext>
            </a:extLst>
          </p:cNvPr>
          <p:cNvPicPr>
            <a:picLocks noChangeAspect="1"/>
          </p:cNvPicPr>
          <p:nvPr/>
        </p:nvPicPr>
        <p:blipFill>
          <a:blip r:embed="rId2"/>
          <a:stretch>
            <a:fillRect/>
          </a:stretch>
        </p:blipFill>
        <p:spPr>
          <a:xfrm>
            <a:off x="1172749" y="1240921"/>
            <a:ext cx="6267450" cy="2590800"/>
          </a:xfrm>
          <a:prstGeom prst="rect">
            <a:avLst/>
          </a:prstGeom>
        </p:spPr>
      </p:pic>
      <p:sp>
        <p:nvSpPr>
          <p:cNvPr id="7" name="TextBox 6">
            <a:extLst>
              <a:ext uri="{FF2B5EF4-FFF2-40B4-BE49-F238E27FC236}">
                <a16:creationId xmlns:a16="http://schemas.microsoft.com/office/drawing/2014/main" id="{EAAB2FC7-9EF2-4483-B1BB-42CE6A811C1A}"/>
              </a:ext>
            </a:extLst>
          </p:cNvPr>
          <p:cNvSpPr txBox="1"/>
          <p:nvPr/>
        </p:nvSpPr>
        <p:spPr>
          <a:xfrm>
            <a:off x="308918" y="4007307"/>
            <a:ext cx="8377881" cy="1569660"/>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Dimensional Ordering, Spacing, and Filtering Approach (DOSFA) idiom</a:t>
            </a:r>
          </a:p>
          <a:p>
            <a:pPr marL="285750" indent="-285750" algn="l">
              <a:buFont typeface="Arial" panose="020B0604020202020204" pitchFamily="34" charset="0"/>
              <a:buChar char="•"/>
            </a:pPr>
            <a:r>
              <a:rPr lang="en-GB" sz="1600" i="0" dirty="0"/>
              <a:t>In Figure (a), plot axes are so densely packed that little structure can be seen. </a:t>
            </a:r>
          </a:p>
          <a:p>
            <a:pPr marL="285750" indent="-285750" algn="l">
              <a:buFont typeface="Arial" panose="020B0604020202020204" pitchFamily="34" charset="0"/>
              <a:buChar char="•"/>
            </a:pPr>
            <a:r>
              <a:rPr lang="en-GB" sz="1600" i="0" dirty="0"/>
              <a:t>Figure (b) shows the plots after the dimensions are ordered by similarity and filtered by both similarity and importance thresholds. The filtered display does show clear visual patterns.</a:t>
            </a:r>
          </a:p>
          <a:p>
            <a:pPr marL="285750" indent="-285750" algn="l">
              <a:buFont typeface="Arial" panose="020B0604020202020204" pitchFamily="34" charset="0"/>
              <a:buChar char="•"/>
            </a:pPr>
            <a:r>
              <a:rPr lang="en-GB" sz="1600" i="0" dirty="0"/>
              <a:t>Attribute similarity can be measured using correlation.</a:t>
            </a:r>
          </a:p>
        </p:txBody>
      </p:sp>
    </p:spTree>
    <p:extLst>
      <p:ext uri="{BB962C8B-B14F-4D97-AF65-F5344CB8AC3E}">
        <p14:creationId xmlns:p14="http://schemas.microsoft.com/office/powerpoint/2010/main" val="3794935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7B9DB-C097-49E9-85AF-F24660F6982F}"/>
              </a:ext>
            </a:extLst>
          </p:cNvPr>
          <p:cNvSpPr>
            <a:spLocks noGrp="1"/>
          </p:cNvSpPr>
          <p:nvPr>
            <p:ph type="title"/>
          </p:nvPr>
        </p:nvSpPr>
        <p:spPr/>
        <p:txBody>
          <a:bodyPr/>
          <a:lstStyle/>
          <a:p>
            <a:r>
              <a:rPr lang="en-GB" dirty="0"/>
              <a:t>Aggregation</a:t>
            </a:r>
          </a:p>
        </p:txBody>
      </p:sp>
      <p:sp>
        <p:nvSpPr>
          <p:cNvPr id="3" name="Date Placeholder 2">
            <a:extLst>
              <a:ext uri="{FF2B5EF4-FFF2-40B4-BE49-F238E27FC236}">
                <a16:creationId xmlns:a16="http://schemas.microsoft.com/office/drawing/2014/main" id="{3A6CDB07-3C5B-4B0F-83E8-039D387085A0}"/>
              </a:ext>
            </a:extLst>
          </p:cNvPr>
          <p:cNvSpPr>
            <a:spLocks noGrp="1"/>
          </p:cNvSpPr>
          <p:nvPr>
            <p:ph type="dt" sz="half" idx="10"/>
          </p:nvPr>
        </p:nvSpPr>
        <p:spPr/>
        <p:txBody>
          <a:bodyPr/>
          <a:lstStyle/>
          <a:p>
            <a:pPr>
              <a:defRPr/>
            </a:pPr>
            <a:fld id="{FB482DC6-0C3A-49AF-9A24-59C7A7860549}" type="datetime1">
              <a:rPr lang="en-GB" altLang="en-GB" smtClean="0"/>
              <a:t>13/03/2021</a:t>
            </a:fld>
            <a:endParaRPr lang="en-GB" altLang="en-GB"/>
          </a:p>
        </p:txBody>
      </p:sp>
      <p:sp>
        <p:nvSpPr>
          <p:cNvPr id="4" name="Footer Placeholder 3">
            <a:extLst>
              <a:ext uri="{FF2B5EF4-FFF2-40B4-BE49-F238E27FC236}">
                <a16:creationId xmlns:a16="http://schemas.microsoft.com/office/drawing/2014/main" id="{CD7BE6FA-CBAC-4171-A857-F1DBCB48FE99}"/>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6388B7ED-4CF9-4C2D-AFDD-0BB6E3A09F5F}"/>
              </a:ext>
            </a:extLst>
          </p:cNvPr>
          <p:cNvSpPr>
            <a:spLocks noGrp="1"/>
          </p:cNvSpPr>
          <p:nvPr>
            <p:ph type="sldNum" sz="quarter" idx="12"/>
          </p:nvPr>
        </p:nvSpPr>
        <p:spPr/>
        <p:txBody>
          <a:bodyPr/>
          <a:lstStyle/>
          <a:p>
            <a:pPr>
              <a:defRPr/>
            </a:pPr>
            <a:fld id="{774C7798-4690-44F7-8BD5-F3F898FCA55B}" type="slidenum">
              <a:rPr lang="en-GB" altLang="en-GB" smtClean="0"/>
              <a:pPr>
                <a:defRPr/>
              </a:pPr>
              <a:t>9</a:t>
            </a:fld>
            <a:endParaRPr lang="en-GB" altLang="en-GB"/>
          </a:p>
        </p:txBody>
      </p:sp>
      <p:sp>
        <p:nvSpPr>
          <p:cNvPr id="6" name="TextBox 5">
            <a:extLst>
              <a:ext uri="{FF2B5EF4-FFF2-40B4-BE49-F238E27FC236}">
                <a16:creationId xmlns:a16="http://schemas.microsoft.com/office/drawing/2014/main" id="{9B88B827-A2FA-4CD2-8A45-6985228AFE1F}"/>
              </a:ext>
            </a:extLst>
          </p:cNvPr>
          <p:cNvSpPr txBox="1"/>
          <p:nvPr/>
        </p:nvSpPr>
        <p:spPr>
          <a:xfrm>
            <a:off x="329609" y="1446028"/>
            <a:ext cx="8357191" cy="2308324"/>
          </a:xfrm>
          <a:prstGeom prst="rect">
            <a:avLst/>
          </a:prstGeom>
          <a:noFill/>
        </p:spPr>
        <p:txBody>
          <a:bodyPr wrap="square" rtlCol="0">
            <a:spAutoFit/>
          </a:bodyPr>
          <a:lstStyle/>
          <a:p>
            <a:pPr marL="285750" indent="-285750" algn="l">
              <a:buFont typeface="Arial" panose="020B0604020202020204" pitchFamily="34" charset="0"/>
              <a:buChar char="•"/>
            </a:pPr>
            <a:r>
              <a:rPr lang="en-GB" i="0" dirty="0"/>
              <a:t>A group of elements is represented by a new derived element that represents the entire group. </a:t>
            </a:r>
          </a:p>
          <a:p>
            <a:pPr marL="285750" indent="-285750" algn="l">
              <a:buFont typeface="Arial" panose="020B0604020202020204" pitchFamily="34" charset="0"/>
              <a:buChar char="•"/>
            </a:pPr>
            <a:r>
              <a:rPr lang="en-GB" i="0" dirty="0"/>
              <a:t>Elements are merged together with aggregation, as opposed to eliminated completely with filtering. </a:t>
            </a:r>
          </a:p>
          <a:p>
            <a:pPr marL="285750" indent="-285750" algn="l">
              <a:buFont typeface="Arial" panose="020B0604020202020204" pitchFamily="34" charset="0"/>
              <a:buChar char="•"/>
            </a:pPr>
            <a:r>
              <a:rPr lang="en-GB" i="0" dirty="0"/>
              <a:t>Aggregation typically involves the use of a derived attribute. A very simple example is computing an average; the four other basic aggregation operators are minimum, maximum, count, and sum.</a:t>
            </a:r>
          </a:p>
          <a:p>
            <a:pPr marL="285750" indent="-285750" algn="l">
              <a:buFont typeface="Arial" panose="020B0604020202020204" pitchFamily="34" charset="0"/>
              <a:buChar char="•"/>
            </a:pPr>
            <a:r>
              <a:rPr lang="en-GB" i="0" dirty="0"/>
              <a:t>Several standard plots can be viewed as aggregation.</a:t>
            </a:r>
          </a:p>
        </p:txBody>
      </p:sp>
    </p:spTree>
    <p:extLst>
      <p:ext uri="{BB962C8B-B14F-4D97-AF65-F5344CB8AC3E}">
        <p14:creationId xmlns:p14="http://schemas.microsoft.com/office/powerpoint/2010/main" val="2427506168"/>
      </p:ext>
    </p:extLst>
  </p:cSld>
  <p:clrMapOvr>
    <a:masterClrMapping/>
  </p:clrMapOvr>
</p:sld>
</file>

<file path=ppt/theme/theme1.xml><?xml version="1.0" encoding="utf-8"?>
<a:theme xmlns:a="http://schemas.openxmlformats.org/drawingml/2006/main" name="Default Design">
  <a:themeElements>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University of Bristol (Main URL)">
  <a:themeElements>
    <a:clrScheme name="University of Bristol">
      <a:dk1>
        <a:sysClr val="windowText" lastClr="000000"/>
      </a:dk1>
      <a:lt1>
        <a:sysClr val="window" lastClr="FFFFFF"/>
      </a:lt1>
      <a:dk2>
        <a:srgbClr val="AB1F2D"/>
      </a:dk2>
      <a:lt2>
        <a:srgbClr val="E3E6E5"/>
      </a:lt2>
      <a:accent1>
        <a:srgbClr val="00C0B5"/>
      </a:accent1>
      <a:accent2>
        <a:srgbClr val="0CC6DE"/>
      </a:accent2>
      <a:accent3>
        <a:srgbClr val="EE7219"/>
      </a:accent3>
      <a:accent4>
        <a:srgbClr val="9278D1"/>
      </a:accent4>
      <a:accent5>
        <a:srgbClr val="E0249A"/>
      </a:accent5>
      <a:accent6>
        <a:srgbClr val="BED600"/>
      </a:accent6>
      <a:hlink>
        <a:srgbClr val="0563C1"/>
      </a:hlink>
      <a:folHlink>
        <a:srgbClr val="954F72"/>
      </a:folHlink>
    </a:clrScheme>
    <a:fontScheme name="University of Bristol">
      <a:majorFont>
        <a:latin typeface="Sanchez Regular"/>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Btemplate.potx" id="{197EEE17-0DCE-453C-960D-16E370A9E89A}" vid="{C375268D-F2AC-4EC9-BE6E-4EC018D3265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oBtemplate.potx" id="{197EEE17-0DCE-453C-960D-16E370A9E89A}" vid="{D519A188-7C99-47E6-BA03-DB25BD756992}"/>
    </a:ext>
  </a:extLst>
</a:theme>
</file>

<file path=ppt/theme/theme5.xml><?xml version="1.0" encoding="utf-8"?>
<a:theme xmlns:a="http://schemas.openxmlformats.org/drawingml/2006/main" name="2_University of Bristol (Main URL)">
  <a:themeElements>
    <a:clrScheme name="University of Bristol">
      <a:dk1>
        <a:sysClr val="windowText" lastClr="000000"/>
      </a:dk1>
      <a:lt1>
        <a:sysClr val="window" lastClr="FFFFFF"/>
      </a:lt1>
      <a:dk2>
        <a:srgbClr val="AB1F2D"/>
      </a:dk2>
      <a:lt2>
        <a:srgbClr val="E3E6E5"/>
      </a:lt2>
      <a:accent1>
        <a:srgbClr val="00C0B5"/>
      </a:accent1>
      <a:accent2>
        <a:srgbClr val="0CC6DE"/>
      </a:accent2>
      <a:accent3>
        <a:srgbClr val="EE7219"/>
      </a:accent3>
      <a:accent4>
        <a:srgbClr val="9278D1"/>
      </a:accent4>
      <a:accent5>
        <a:srgbClr val="E0249A"/>
      </a:accent5>
      <a:accent6>
        <a:srgbClr val="BED600"/>
      </a:accent6>
      <a:hlink>
        <a:srgbClr val="0563C1"/>
      </a:hlink>
      <a:folHlink>
        <a:srgbClr val="954F72"/>
      </a:folHlink>
    </a:clrScheme>
    <a:fontScheme name="University of Bristol">
      <a:majorFont>
        <a:latin typeface="Sanchez Regular"/>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Btemplate.potx" id="{98ACBC40-3662-4588-911E-87E8427BC8A9}" vid="{26C711B0-1716-4CFE-8C2B-FD34F116076E}"/>
    </a:ext>
  </a:ext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marL="285750" indent="-285750" algn="l">
          <a:buFont typeface="Arial" panose="020B0604020202020204" pitchFamily="34" charset="0"/>
          <a:buChar char="•"/>
          <a:defRPr sz="2000" i="0" dirty="0"/>
        </a:defPPr>
      </a:lstStyle>
    </a:txDef>
  </a:objectDefaults>
  <a:extraClrSchemeLst/>
  <a:extLst>
    <a:ext uri="{05A4C25C-085E-4340-85A3-A5531E510DB2}">
      <thm15:themeFamily xmlns:thm15="http://schemas.microsoft.com/office/thememl/2012/main" name="UoBtemplate.potx" id="{98ACBC40-3662-4588-911E-87E8427BC8A9}" vid="{4DAFBE5C-7818-4663-A386-7EEBE166C6E3}"/>
    </a:ext>
  </a:ext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2066</TotalTime>
  <Words>2992</Words>
  <Application>Microsoft Office PowerPoint</Application>
  <PresentationFormat>On-screen Show (4:3)</PresentationFormat>
  <Paragraphs>205</Paragraphs>
  <Slides>27</Slides>
  <Notes>1</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27</vt:i4>
      </vt:variant>
    </vt:vector>
  </HeadingPairs>
  <TitlesOfParts>
    <vt:vector size="40" baseType="lpstr">
      <vt:lpstr>Sanchez</vt:lpstr>
      <vt:lpstr>Sanchez Regular</vt:lpstr>
      <vt:lpstr>Arial</vt:lpstr>
      <vt:lpstr>Calibri</vt:lpstr>
      <vt:lpstr>Cambria Math</vt:lpstr>
      <vt:lpstr>Courier New</vt:lpstr>
      <vt:lpstr>Wingdings</vt:lpstr>
      <vt:lpstr>Default Design</vt:lpstr>
      <vt:lpstr>1_Default Design</vt:lpstr>
      <vt:lpstr>1_University of Bristol (Main URL)</vt:lpstr>
      <vt:lpstr>Office Theme</vt:lpstr>
      <vt:lpstr>2_University of Bristol (Main URL)</vt:lpstr>
      <vt:lpstr>1_Office Theme</vt:lpstr>
      <vt:lpstr>Visual Analytics: View Reduction</vt:lpstr>
      <vt:lpstr>Overview</vt:lpstr>
      <vt:lpstr>Big Picture</vt:lpstr>
      <vt:lpstr>Why reduce?</vt:lpstr>
      <vt:lpstr>Filtering</vt:lpstr>
      <vt:lpstr>Item filtering</vt:lpstr>
      <vt:lpstr>Filter controls</vt:lpstr>
      <vt:lpstr>Filtering attributes</vt:lpstr>
      <vt:lpstr>Aggregation</vt:lpstr>
      <vt:lpstr>Histograms</vt:lpstr>
      <vt:lpstr>Continuous scatterplots</vt:lpstr>
      <vt:lpstr>Boxplots</vt:lpstr>
      <vt:lpstr>Hierarchical parallel coordinates</vt:lpstr>
      <vt:lpstr>Spatial aggregation</vt:lpstr>
      <vt:lpstr>Attribute aggregation</vt:lpstr>
      <vt:lpstr>Example: document collections</vt:lpstr>
      <vt:lpstr>Embed: focus and context</vt:lpstr>
      <vt:lpstr>Why embed?</vt:lpstr>
      <vt:lpstr>Elision </vt:lpstr>
      <vt:lpstr>Superimpose</vt:lpstr>
      <vt:lpstr>Distortion</vt:lpstr>
      <vt:lpstr>Example: fisheye lens</vt:lpstr>
      <vt:lpstr>Hyperbolic geometry</vt:lpstr>
      <vt:lpstr>Hyperbolic geometry for vis</vt:lpstr>
      <vt:lpstr>Stretch and squish</vt:lpstr>
      <vt:lpstr>Evaluation of distortion</vt:lpstr>
      <vt:lpstr>Conclusions</vt:lpstr>
    </vt:vector>
  </TitlesOfParts>
  <Company>뿿좐</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Wilson</dc:creator>
  <cp:lastModifiedBy>Ian Nabney</cp:lastModifiedBy>
  <cp:revision>1</cp:revision>
  <dcterms:created xsi:type="dcterms:W3CDTF">2007-11-16T13:56:05Z</dcterms:created>
  <dcterms:modified xsi:type="dcterms:W3CDTF">2021-03-14T21:00:44Z</dcterms:modified>
</cp:coreProperties>
</file>